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8"/>
  </p:notesMasterIdLst>
  <p:sldIdLst>
    <p:sldId id="272" r:id="rId5"/>
    <p:sldId id="261" r:id="rId6"/>
    <p:sldId id="263" r:id="rId7"/>
  </p:sldIdLst>
  <p:sldSz cx="12192000" cy="76327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 AMIF" id="{D12433CE-DB1F-499D-A083-14A90A150BD7}">
          <p14:sldIdLst>
            <p14:sldId id="272"/>
          </p14:sldIdLst>
        </p14:section>
        <p14:section name="OP NSHV" id="{EACE1665-6C70-4F0A-A5DE-25C486E2C121}">
          <p14:sldIdLst>
            <p14:sldId id="261"/>
          </p14:sldIdLst>
        </p14:section>
        <p14:section name="OP FVB" id="{C1B32117-2DEB-4502-B03A-9B56970EED2A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CADB701-4B3A-48FC-96E0-AF2B427A11DB}" name="Kristina Chorvatova" initials="KC" userId="S::Kristina.Chorvatova@cz.ey.com::a0752222-2c5e-4419-b38d-8ac65628b3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E8FA"/>
    <a:srgbClr val="188CE5"/>
    <a:srgbClr val="D2F4DC"/>
    <a:srgbClr val="E0F8E7"/>
    <a:srgbClr val="FFE2CC"/>
    <a:srgbClr val="2DB757"/>
    <a:srgbClr val="CEF4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0482" autoAdjust="0"/>
  </p:normalViewPr>
  <p:slideViewPr>
    <p:cSldViewPr snapToGrid="0">
      <p:cViewPr varScale="1">
        <p:scale>
          <a:sx n="93" d="100"/>
          <a:sy n="93" d="100"/>
        </p:scale>
        <p:origin x="1482" y="84"/>
      </p:cViewPr>
      <p:guideLst/>
    </p:cSldViewPr>
  </p:slideViewPr>
  <p:notesTextViewPr>
    <p:cViewPr>
      <p:scale>
        <a:sx n="1" d="1"/>
        <a:sy n="1" d="1"/>
      </p:scale>
      <p:origin x="0" y="-2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na Chorvatova" userId="a0752222-2c5e-4419-b38d-8ac65628b346" providerId="ADAL" clId="{528A2276-C604-43F1-A8BF-0752E78804D8}"/>
    <pc:docChg chg="undo redo custSel addSld delSld modSld sldOrd addSection modSection">
      <pc:chgData name="Kristina Chorvatova" userId="a0752222-2c5e-4419-b38d-8ac65628b346" providerId="ADAL" clId="{528A2276-C604-43F1-A8BF-0752E78804D8}" dt="2024-02-21T16:05:57.677" v="15780" actId="47"/>
      <pc:docMkLst>
        <pc:docMk/>
      </pc:docMkLst>
      <pc:sldChg chg="addSp delSp modSp mod ord addCm delCm">
        <pc:chgData name="Kristina Chorvatova" userId="a0752222-2c5e-4419-b38d-8ac65628b346" providerId="ADAL" clId="{528A2276-C604-43F1-A8BF-0752E78804D8}" dt="2024-01-10T17:21:16.817" v="5827"/>
        <pc:sldMkLst>
          <pc:docMk/>
          <pc:sldMk cId="2956381491" sldId="257"/>
        </pc:sldMkLst>
        <pc:spChg chg="mod">
          <ac:chgData name="Kristina Chorvatova" userId="a0752222-2c5e-4419-b38d-8ac65628b346" providerId="ADAL" clId="{528A2276-C604-43F1-A8BF-0752E78804D8}" dt="2024-01-09T12:51:52.597" v="1589" actId="1076"/>
          <ac:spMkLst>
            <pc:docMk/>
            <pc:sldMk cId="2956381491" sldId="257"/>
            <ac:spMk id="2" creationId="{91E6048F-1C07-F8E5-3520-60B9C764BF75}"/>
          </ac:spMkLst>
        </pc:spChg>
        <pc:spChg chg="mod">
          <ac:chgData name="Kristina Chorvatova" userId="a0752222-2c5e-4419-b38d-8ac65628b346" providerId="ADAL" clId="{528A2276-C604-43F1-A8BF-0752E78804D8}" dt="2024-01-09T12:51:52.597" v="1589" actId="1076"/>
          <ac:spMkLst>
            <pc:docMk/>
            <pc:sldMk cId="2956381491" sldId="257"/>
            <ac:spMk id="3" creationId="{A78A60AB-DA61-B67C-370A-9F45C6917CBD}"/>
          </ac:spMkLst>
        </pc:spChg>
        <pc:spChg chg="mod">
          <ac:chgData name="Kristina Chorvatova" userId="a0752222-2c5e-4419-b38d-8ac65628b346" providerId="ADAL" clId="{528A2276-C604-43F1-A8BF-0752E78804D8}" dt="2024-01-09T12:51:52.597" v="1589" actId="1076"/>
          <ac:spMkLst>
            <pc:docMk/>
            <pc:sldMk cId="2956381491" sldId="257"/>
            <ac:spMk id="4" creationId="{3A97B050-39C1-32C4-8570-53E662162AFB}"/>
          </ac:spMkLst>
        </pc:spChg>
        <pc:spChg chg="mod">
          <ac:chgData name="Kristina Chorvatova" userId="a0752222-2c5e-4419-b38d-8ac65628b346" providerId="ADAL" clId="{528A2276-C604-43F1-A8BF-0752E78804D8}" dt="2024-01-09T12:51:52.597" v="1589" actId="1076"/>
          <ac:spMkLst>
            <pc:docMk/>
            <pc:sldMk cId="2956381491" sldId="257"/>
            <ac:spMk id="5" creationId="{095E0BB1-0CE2-01FE-99D4-FC1846866E4E}"/>
          </ac:spMkLst>
        </pc:spChg>
        <pc:spChg chg="mod">
          <ac:chgData name="Kristina Chorvatova" userId="a0752222-2c5e-4419-b38d-8ac65628b346" providerId="ADAL" clId="{528A2276-C604-43F1-A8BF-0752E78804D8}" dt="2024-01-09T12:51:52.597" v="1589" actId="1076"/>
          <ac:spMkLst>
            <pc:docMk/>
            <pc:sldMk cId="2956381491" sldId="257"/>
            <ac:spMk id="6" creationId="{3A71526B-B31B-B6C1-BC68-3F74C0733D53}"/>
          </ac:spMkLst>
        </pc:spChg>
        <pc:spChg chg="mod">
          <ac:chgData name="Kristina Chorvatova" userId="a0752222-2c5e-4419-b38d-8ac65628b346" providerId="ADAL" clId="{528A2276-C604-43F1-A8BF-0752E78804D8}" dt="2024-01-04T13:25:26.015" v="64" actId="1076"/>
          <ac:spMkLst>
            <pc:docMk/>
            <pc:sldMk cId="2956381491" sldId="257"/>
            <ac:spMk id="7" creationId="{5FC64A57-6924-D1A7-A5FB-0AF0DC28C6E9}"/>
          </ac:spMkLst>
        </pc:spChg>
        <pc:spChg chg="add mod">
          <ac:chgData name="Kristina Chorvatova" userId="a0752222-2c5e-4419-b38d-8ac65628b346" providerId="ADAL" clId="{528A2276-C604-43F1-A8BF-0752E78804D8}" dt="2024-01-09T14:25:44.167" v="2745" actId="14100"/>
          <ac:spMkLst>
            <pc:docMk/>
            <pc:sldMk cId="2956381491" sldId="257"/>
            <ac:spMk id="8" creationId="{CF219E63-AC0F-D319-3BE1-4FCAACFDCF03}"/>
          </ac:spMkLst>
        </pc:spChg>
        <pc:spChg chg="mod">
          <ac:chgData name="Kristina Chorvatova" userId="a0752222-2c5e-4419-b38d-8ac65628b346" providerId="ADAL" clId="{528A2276-C604-43F1-A8BF-0752E78804D8}" dt="2024-01-09T14:27:56.178" v="2752" actId="1076"/>
          <ac:spMkLst>
            <pc:docMk/>
            <pc:sldMk cId="2956381491" sldId="257"/>
            <ac:spMk id="9" creationId="{CBB72E4C-0460-4D8D-3BA9-46F74DCF0BAC}"/>
          </ac:spMkLst>
        </pc:spChg>
        <pc:spChg chg="mod">
          <ac:chgData name="Kristina Chorvatova" userId="a0752222-2c5e-4419-b38d-8ac65628b346" providerId="ADAL" clId="{528A2276-C604-43F1-A8BF-0752E78804D8}" dt="2024-01-09T14:27:31.386" v="2751" actId="1076"/>
          <ac:spMkLst>
            <pc:docMk/>
            <pc:sldMk cId="2956381491" sldId="257"/>
            <ac:spMk id="10" creationId="{53375C1F-99B3-FDF2-9D8A-8CC5AD34E95E}"/>
          </ac:spMkLst>
        </pc:spChg>
        <pc:spChg chg="mod">
          <ac:chgData name="Kristina Chorvatova" userId="a0752222-2c5e-4419-b38d-8ac65628b346" providerId="ADAL" clId="{528A2276-C604-43F1-A8BF-0752E78804D8}" dt="2024-01-09T12:52:42.778" v="1659" actId="1076"/>
          <ac:spMkLst>
            <pc:docMk/>
            <pc:sldMk cId="2956381491" sldId="257"/>
            <ac:spMk id="12" creationId="{F55C8048-15A2-0668-43E0-BD3DB6364FBB}"/>
          </ac:spMkLst>
        </pc:spChg>
        <pc:spChg chg="mod">
          <ac:chgData name="Kristina Chorvatova" userId="a0752222-2c5e-4419-b38d-8ac65628b346" providerId="ADAL" clId="{528A2276-C604-43F1-A8BF-0752E78804D8}" dt="2024-01-09T12:52:42.778" v="1659" actId="1076"/>
          <ac:spMkLst>
            <pc:docMk/>
            <pc:sldMk cId="2956381491" sldId="257"/>
            <ac:spMk id="13" creationId="{8FBC9296-280E-CB5E-41EA-CCE84F0A1CF3}"/>
          </ac:spMkLst>
        </pc:spChg>
        <pc:spChg chg="mod">
          <ac:chgData name="Kristina Chorvatova" userId="a0752222-2c5e-4419-b38d-8ac65628b346" providerId="ADAL" clId="{528A2276-C604-43F1-A8BF-0752E78804D8}" dt="2024-01-09T12:52:42.778" v="1659" actId="1076"/>
          <ac:spMkLst>
            <pc:docMk/>
            <pc:sldMk cId="2956381491" sldId="257"/>
            <ac:spMk id="14" creationId="{94ED1D05-33E5-869E-E79E-B6AE8FC7F1C9}"/>
          </ac:spMkLst>
        </pc:spChg>
        <pc:spChg chg="mod">
          <ac:chgData name="Kristina Chorvatova" userId="a0752222-2c5e-4419-b38d-8ac65628b346" providerId="ADAL" clId="{528A2276-C604-43F1-A8BF-0752E78804D8}" dt="2024-01-09T12:52:42.778" v="1659" actId="1076"/>
          <ac:spMkLst>
            <pc:docMk/>
            <pc:sldMk cId="2956381491" sldId="257"/>
            <ac:spMk id="15" creationId="{FDC45103-0830-5FDA-97B6-E0A586B69F64}"/>
          </ac:spMkLst>
        </pc:spChg>
        <pc:spChg chg="mod">
          <ac:chgData name="Kristina Chorvatova" userId="a0752222-2c5e-4419-b38d-8ac65628b346" providerId="ADAL" clId="{528A2276-C604-43F1-A8BF-0752E78804D8}" dt="2024-01-09T13:15:04.521" v="1692" actId="1076"/>
          <ac:spMkLst>
            <pc:docMk/>
            <pc:sldMk cId="2956381491" sldId="257"/>
            <ac:spMk id="16" creationId="{A7A8316A-7C05-BA1B-6BB9-9804733B1803}"/>
          </ac:spMkLst>
        </pc:spChg>
        <pc:spChg chg="add mod">
          <ac:chgData name="Kristina Chorvatova" userId="a0752222-2c5e-4419-b38d-8ac65628b346" providerId="ADAL" clId="{528A2276-C604-43F1-A8BF-0752E78804D8}" dt="2024-01-09T14:26:45.834" v="2749" actId="1076"/>
          <ac:spMkLst>
            <pc:docMk/>
            <pc:sldMk cId="2956381491" sldId="257"/>
            <ac:spMk id="31" creationId="{D857154F-D7EF-4532-768D-07C9654F1BBE}"/>
          </ac:spMkLst>
        </pc:spChg>
        <pc:spChg chg="add del mod">
          <ac:chgData name="Kristina Chorvatova" userId="a0752222-2c5e-4419-b38d-8ac65628b346" providerId="ADAL" clId="{528A2276-C604-43F1-A8BF-0752E78804D8}" dt="2024-01-09T13:59:17.042" v="2012" actId="478"/>
          <ac:spMkLst>
            <pc:docMk/>
            <pc:sldMk cId="2956381491" sldId="257"/>
            <ac:spMk id="33" creationId="{601DB8B1-8A8B-C824-AF3F-83E4D1109D89}"/>
          </ac:spMkLst>
        </pc:spChg>
        <pc:spChg chg="add del mod">
          <ac:chgData name="Kristina Chorvatova" userId="a0752222-2c5e-4419-b38d-8ac65628b346" providerId="ADAL" clId="{528A2276-C604-43F1-A8BF-0752E78804D8}" dt="2024-01-09T14:04:39.341" v="2262" actId="478"/>
          <ac:spMkLst>
            <pc:docMk/>
            <pc:sldMk cId="2956381491" sldId="257"/>
            <ac:spMk id="34" creationId="{F993FFD8-1960-2AE4-E328-70AFDCD0C74D}"/>
          </ac:spMkLst>
        </pc:spChg>
        <pc:spChg chg="mod">
          <ac:chgData name="Kristina Chorvatova" userId="a0752222-2c5e-4419-b38d-8ac65628b346" providerId="ADAL" clId="{528A2276-C604-43F1-A8BF-0752E78804D8}" dt="2024-01-09T12:27:26.446" v="1567"/>
          <ac:spMkLst>
            <pc:docMk/>
            <pc:sldMk cId="2956381491" sldId="257"/>
            <ac:spMk id="55" creationId="{B02DF376-6E8D-3C95-6EEC-20BF1FEA45C5}"/>
          </ac:spMkLst>
        </pc:spChg>
        <pc:spChg chg="mod">
          <ac:chgData name="Kristina Chorvatova" userId="a0752222-2c5e-4419-b38d-8ac65628b346" providerId="ADAL" clId="{528A2276-C604-43F1-A8BF-0752E78804D8}" dt="2024-01-09T12:27:34.519" v="1570" actId="20577"/>
          <ac:spMkLst>
            <pc:docMk/>
            <pc:sldMk cId="2956381491" sldId="257"/>
            <ac:spMk id="56" creationId="{229351F8-12AF-1DA7-B166-3BD541C2A0B4}"/>
          </ac:spMkLst>
        </pc:spChg>
        <pc:spChg chg="add mod">
          <ac:chgData name="Kristina Chorvatova" userId="a0752222-2c5e-4419-b38d-8ac65628b346" providerId="ADAL" clId="{528A2276-C604-43F1-A8BF-0752E78804D8}" dt="2024-01-09T12:51:52.597" v="1589" actId="1076"/>
          <ac:spMkLst>
            <pc:docMk/>
            <pc:sldMk cId="2956381491" sldId="257"/>
            <ac:spMk id="57" creationId="{A5A9C8B9-E600-4BBD-C627-3360A43243D5}"/>
          </ac:spMkLst>
        </pc:spChg>
        <pc:spChg chg="add del mod">
          <ac:chgData name="Kristina Chorvatova" userId="a0752222-2c5e-4419-b38d-8ac65628b346" providerId="ADAL" clId="{528A2276-C604-43F1-A8BF-0752E78804D8}" dt="2024-01-09T12:51:42.030" v="1588" actId="478"/>
          <ac:spMkLst>
            <pc:docMk/>
            <pc:sldMk cId="2956381491" sldId="257"/>
            <ac:spMk id="58" creationId="{1DFB4A21-AC8B-18FC-C9D2-3E236528CDE2}"/>
          </ac:spMkLst>
        </pc:spChg>
        <pc:spChg chg="add del mod">
          <ac:chgData name="Kristina Chorvatova" userId="a0752222-2c5e-4419-b38d-8ac65628b346" providerId="ADAL" clId="{528A2276-C604-43F1-A8BF-0752E78804D8}" dt="2024-01-09T12:51:39.303" v="1587" actId="478"/>
          <ac:spMkLst>
            <pc:docMk/>
            <pc:sldMk cId="2956381491" sldId="257"/>
            <ac:spMk id="69" creationId="{EB632EB8-8573-8C24-8F32-0EE18AB06DB1}"/>
          </ac:spMkLst>
        </pc:spChg>
        <pc:spChg chg="add mod">
          <ac:chgData name="Kristina Chorvatova" userId="a0752222-2c5e-4419-b38d-8ac65628b346" providerId="ADAL" clId="{528A2276-C604-43F1-A8BF-0752E78804D8}" dt="2024-01-09T12:55:11.760" v="1672" actId="20577"/>
          <ac:spMkLst>
            <pc:docMk/>
            <pc:sldMk cId="2956381491" sldId="257"/>
            <ac:spMk id="70" creationId="{752CA03E-208C-80CD-6A4E-3C4FDD6E5A0F}"/>
          </ac:spMkLst>
        </pc:spChg>
        <pc:spChg chg="mod">
          <ac:chgData name="Kristina Chorvatova" userId="a0752222-2c5e-4419-b38d-8ac65628b346" providerId="ADAL" clId="{528A2276-C604-43F1-A8BF-0752E78804D8}" dt="2024-01-04T13:25:26.015" v="64" actId="1076"/>
          <ac:spMkLst>
            <pc:docMk/>
            <pc:sldMk cId="2956381491" sldId="257"/>
            <ac:spMk id="110" creationId="{9E5D8B8F-F0DC-72BF-89B4-1FD5D3C60E6F}"/>
          </ac:spMkLst>
        </pc:spChg>
        <pc:spChg chg="mod">
          <ac:chgData name="Kristina Chorvatova" userId="a0752222-2c5e-4419-b38d-8ac65628b346" providerId="ADAL" clId="{528A2276-C604-43F1-A8BF-0752E78804D8}" dt="2024-01-09T13:14:52.416" v="1690" actId="12788"/>
          <ac:spMkLst>
            <pc:docMk/>
            <pc:sldMk cId="2956381491" sldId="257"/>
            <ac:spMk id="111" creationId="{18E202D5-EC1A-1724-7067-8B544FDDD5D0}"/>
          </ac:spMkLst>
        </pc:spChg>
        <pc:spChg chg="mod">
          <ac:chgData name="Kristina Chorvatova" userId="a0752222-2c5e-4419-b38d-8ac65628b346" providerId="ADAL" clId="{528A2276-C604-43F1-A8BF-0752E78804D8}" dt="2024-01-09T13:14:54.653" v="1691" actId="465"/>
          <ac:spMkLst>
            <pc:docMk/>
            <pc:sldMk cId="2956381491" sldId="257"/>
            <ac:spMk id="112" creationId="{26EF0D78-8647-01D8-BE9E-EBE1ECB827B3}"/>
          </ac:spMkLst>
        </pc:spChg>
        <pc:spChg chg="mod">
          <ac:chgData name="Kristina Chorvatova" userId="a0752222-2c5e-4419-b38d-8ac65628b346" providerId="ADAL" clId="{528A2276-C604-43F1-A8BF-0752E78804D8}" dt="2024-01-09T13:14:54.653" v="1691" actId="465"/>
          <ac:spMkLst>
            <pc:docMk/>
            <pc:sldMk cId="2956381491" sldId="257"/>
            <ac:spMk id="113" creationId="{EF9DC37F-77A0-6BED-9C74-DA879CCB4F0B}"/>
          </ac:spMkLst>
        </pc:spChg>
        <pc:spChg chg="mod">
          <ac:chgData name="Kristina Chorvatova" userId="a0752222-2c5e-4419-b38d-8ac65628b346" providerId="ADAL" clId="{528A2276-C604-43F1-A8BF-0752E78804D8}" dt="2024-01-09T13:14:54.653" v="1691" actId="465"/>
          <ac:spMkLst>
            <pc:docMk/>
            <pc:sldMk cId="2956381491" sldId="257"/>
            <ac:spMk id="114" creationId="{8BD22841-41B7-B567-1770-996B9B0C6725}"/>
          </ac:spMkLst>
        </pc:spChg>
        <pc:spChg chg="mod">
          <ac:chgData name="Kristina Chorvatova" userId="a0752222-2c5e-4419-b38d-8ac65628b346" providerId="ADAL" clId="{528A2276-C604-43F1-A8BF-0752E78804D8}" dt="2024-01-09T13:14:54.653" v="1691" actId="465"/>
          <ac:spMkLst>
            <pc:docMk/>
            <pc:sldMk cId="2956381491" sldId="257"/>
            <ac:spMk id="115" creationId="{E2786002-5CB2-C2A9-DB31-B8AD424F4B7B}"/>
          </ac:spMkLst>
        </pc:spChg>
        <pc:spChg chg="mod">
          <ac:chgData name="Kristina Chorvatova" userId="a0752222-2c5e-4419-b38d-8ac65628b346" providerId="ADAL" clId="{528A2276-C604-43F1-A8BF-0752E78804D8}" dt="2024-01-09T13:14:52.416" v="1690" actId="12788"/>
          <ac:spMkLst>
            <pc:docMk/>
            <pc:sldMk cId="2956381491" sldId="257"/>
            <ac:spMk id="116" creationId="{ED08752B-2963-316A-8925-74CBDCD7B0EC}"/>
          </ac:spMkLst>
        </pc:spChg>
        <pc:spChg chg="mod">
          <ac:chgData name="Kristina Chorvatova" userId="a0752222-2c5e-4419-b38d-8ac65628b346" providerId="ADAL" clId="{528A2276-C604-43F1-A8BF-0752E78804D8}" dt="2024-01-09T13:14:54.653" v="1691" actId="465"/>
          <ac:spMkLst>
            <pc:docMk/>
            <pc:sldMk cId="2956381491" sldId="257"/>
            <ac:spMk id="117" creationId="{DA970F37-73FB-8563-F20E-8D788D89B28E}"/>
          </ac:spMkLst>
        </pc:spChg>
        <pc:spChg chg="mod">
          <ac:chgData name="Kristina Chorvatova" userId="a0752222-2c5e-4419-b38d-8ac65628b346" providerId="ADAL" clId="{528A2276-C604-43F1-A8BF-0752E78804D8}" dt="2024-01-09T13:14:54.653" v="1691" actId="465"/>
          <ac:spMkLst>
            <pc:docMk/>
            <pc:sldMk cId="2956381491" sldId="257"/>
            <ac:spMk id="118" creationId="{098DA935-1B17-C479-FA2A-BA93AEACFA03}"/>
          </ac:spMkLst>
        </pc:spChg>
        <pc:spChg chg="mod">
          <ac:chgData name="Kristina Chorvatova" userId="a0752222-2c5e-4419-b38d-8ac65628b346" providerId="ADAL" clId="{528A2276-C604-43F1-A8BF-0752E78804D8}" dt="2024-01-09T13:14:54.653" v="1691" actId="465"/>
          <ac:spMkLst>
            <pc:docMk/>
            <pc:sldMk cId="2956381491" sldId="257"/>
            <ac:spMk id="119" creationId="{AF6C8867-CB72-696A-489A-642F5EA42F0E}"/>
          </ac:spMkLst>
        </pc:spChg>
        <pc:spChg chg="mod">
          <ac:chgData name="Kristina Chorvatova" userId="a0752222-2c5e-4419-b38d-8ac65628b346" providerId="ADAL" clId="{528A2276-C604-43F1-A8BF-0752E78804D8}" dt="2024-01-09T13:14:54.653" v="1691" actId="465"/>
          <ac:spMkLst>
            <pc:docMk/>
            <pc:sldMk cId="2956381491" sldId="257"/>
            <ac:spMk id="120" creationId="{BAA1081D-D97C-3613-4C53-0FF4B5BEB1F5}"/>
          </ac:spMkLst>
        </pc:spChg>
        <pc:spChg chg="mod">
          <ac:chgData name="Kristina Chorvatova" userId="a0752222-2c5e-4419-b38d-8ac65628b346" providerId="ADAL" clId="{528A2276-C604-43F1-A8BF-0752E78804D8}" dt="2024-01-04T13:25:26.015" v="64" actId="1076"/>
          <ac:spMkLst>
            <pc:docMk/>
            <pc:sldMk cId="2956381491" sldId="257"/>
            <ac:spMk id="147" creationId="{D9C499B0-4006-52D8-ED2D-5AD1E21FC759}"/>
          </ac:spMkLst>
        </pc:spChg>
        <pc:spChg chg="mod">
          <ac:chgData name="Kristina Chorvatova" userId="a0752222-2c5e-4419-b38d-8ac65628b346" providerId="ADAL" clId="{528A2276-C604-43F1-A8BF-0752E78804D8}" dt="2024-01-05T14:33:11.990" v="1270" actId="207"/>
          <ac:spMkLst>
            <pc:docMk/>
            <pc:sldMk cId="2956381491" sldId="257"/>
            <ac:spMk id="148" creationId="{A8CD8C7E-9E07-22C7-F099-FC998DEDFF0C}"/>
          </ac:spMkLst>
        </pc:spChg>
        <pc:spChg chg="mod">
          <ac:chgData name="Kristina Chorvatova" userId="a0752222-2c5e-4419-b38d-8ac65628b346" providerId="ADAL" clId="{528A2276-C604-43F1-A8BF-0752E78804D8}" dt="2024-01-05T14:33:11.990" v="1270" actId="207"/>
          <ac:spMkLst>
            <pc:docMk/>
            <pc:sldMk cId="2956381491" sldId="257"/>
            <ac:spMk id="149" creationId="{55619C18-28B4-451B-16EB-A35D12A7BD14}"/>
          </ac:spMkLst>
        </pc:spChg>
        <pc:spChg chg="mod">
          <ac:chgData name="Kristina Chorvatova" userId="a0752222-2c5e-4419-b38d-8ac65628b346" providerId="ADAL" clId="{528A2276-C604-43F1-A8BF-0752E78804D8}" dt="2024-01-09T14:25:49.639" v="2746" actId="1076"/>
          <ac:spMkLst>
            <pc:docMk/>
            <pc:sldMk cId="2956381491" sldId="257"/>
            <ac:spMk id="150" creationId="{4CC58C0A-C550-0F25-95AE-3939497A375E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58" creationId="{40160D7B-7BFF-57F6-ED47-7533446E8F9F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59" creationId="{D2726F6F-795F-0699-7D37-73C5DB0FD446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0" creationId="{51C3BB11-3B92-A75E-94EC-33EA86DDC2A8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1" creationId="{00052E35-37CD-8A4B-8B77-FCF9C9BF0DA9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2" creationId="{B4721AA0-47F9-3199-E1EF-7C6AF4C0C5F9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3" creationId="{874BB52D-4FFD-22F2-9FBE-DF69EF1F9966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4" creationId="{D84BCFEF-95C5-8D52-4AF8-6735C8313949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5" creationId="{3DF28B6D-79D6-AED5-AA83-3B34AD737974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6" creationId="{5C25F434-2EEE-A044-2A69-8D679B9B5944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7" creationId="{2C814E8A-8B9A-BD21-F140-2A2EB4ABB5F6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8" creationId="{9945B450-347A-AC77-7081-F01CB49CD4BC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69" creationId="{71211753-25D7-92A2-9AA0-21076A9328DC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0" creationId="{495AA217-BAAE-CDDB-9FBB-38E277026FFC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1" creationId="{64F41554-9702-3BE2-D64D-00E422F9AE79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2" creationId="{D411B107-DD34-C379-4400-8CA4511B954C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3" creationId="{088C0B5E-FB7A-3F48-21D5-3D62B6EF4A6B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4" creationId="{5D694D49-7F2E-EC10-8806-9B9B591A99F7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5" creationId="{FEB1C66E-E55E-F37E-B48C-8D0EB6601D39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6" creationId="{CE9C9FF3-3E5C-B844-229F-6998E801CB1E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7" creationId="{38ED76FD-104B-E3F4-9A5D-D1FB969A0438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8" creationId="{243BEE60-3761-4257-238E-827BEBD1467A}"/>
          </ac:spMkLst>
        </pc:spChg>
        <pc:spChg chg="mod">
          <ac:chgData name="Kristina Chorvatova" userId="a0752222-2c5e-4419-b38d-8ac65628b346" providerId="ADAL" clId="{528A2276-C604-43F1-A8BF-0752E78804D8}" dt="2024-01-09T14:26:19.022" v="2747" actId="1076"/>
          <ac:spMkLst>
            <pc:docMk/>
            <pc:sldMk cId="2956381491" sldId="257"/>
            <ac:spMk id="179" creationId="{B5D903E4-637B-084E-270E-3F5908C07C70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81" creationId="{9267C1EB-7787-5939-FF1E-977225E737BA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82" creationId="{56B6F491-1E7A-7035-A151-F615619F667C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84" creationId="{349FE1A6-9540-C5E4-2B04-33AA0AE998F6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85" creationId="{0EA5FC5A-02C9-E5D1-3E99-CED33F2EB5A9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86" creationId="{972186FC-F4AE-F1BD-6DD3-E6F8DA13F684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88" creationId="{565CE024-5B4E-9B08-18FA-4D60DA8EC9B9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89" creationId="{15919B85-320E-2181-8FC7-0F7DD4450BE5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90" creationId="{678A93E1-AD4F-D43A-16A6-2A9C50CCA739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91" creationId="{D2005A07-9ED7-D4ED-ABDA-4A657E26E53E}"/>
          </ac:spMkLst>
        </pc:spChg>
        <pc:spChg chg="add del mod">
          <ac:chgData name="Kristina Chorvatova" userId="a0752222-2c5e-4419-b38d-8ac65628b346" providerId="ADAL" clId="{528A2276-C604-43F1-A8BF-0752E78804D8}" dt="2024-01-04T13:25:17.903" v="63"/>
          <ac:spMkLst>
            <pc:docMk/>
            <pc:sldMk cId="2956381491" sldId="257"/>
            <ac:spMk id="193" creationId="{65B7DEB1-D987-FC33-3D1A-BA2725F5AE0A}"/>
          </ac:spMkLst>
        </pc:spChg>
        <pc:spChg chg="add del mod">
          <ac:chgData name="Kristina Chorvatova" userId="a0752222-2c5e-4419-b38d-8ac65628b346" providerId="ADAL" clId="{528A2276-C604-43F1-A8BF-0752E78804D8}" dt="2024-01-04T13:27:00.693" v="70" actId="478"/>
          <ac:spMkLst>
            <pc:docMk/>
            <pc:sldMk cId="2956381491" sldId="257"/>
            <ac:spMk id="213" creationId="{9594987E-507D-EECA-CA23-2EB1246CD3EC}"/>
          </ac:spMkLst>
        </pc:spChg>
        <pc:spChg chg="add mod topLvl">
          <ac:chgData name="Kristina Chorvatova" userId="a0752222-2c5e-4419-b38d-8ac65628b346" providerId="ADAL" clId="{528A2276-C604-43F1-A8BF-0752E78804D8}" dt="2024-01-09T12:22:33.450" v="1531" actId="207"/>
          <ac:spMkLst>
            <pc:docMk/>
            <pc:sldMk cId="2956381491" sldId="257"/>
            <ac:spMk id="214" creationId="{B36BED87-EDA1-4848-51C9-9A852CA9179D}"/>
          </ac:spMkLst>
        </pc:spChg>
        <pc:spChg chg="add mod topLvl">
          <ac:chgData name="Kristina Chorvatova" userId="a0752222-2c5e-4419-b38d-8ac65628b346" providerId="ADAL" clId="{528A2276-C604-43F1-A8BF-0752E78804D8}" dt="2024-01-09T12:22:53.514" v="1534" actId="1076"/>
          <ac:spMkLst>
            <pc:docMk/>
            <pc:sldMk cId="2956381491" sldId="257"/>
            <ac:spMk id="216" creationId="{2958A31F-5521-C060-9BD0-0971E74E42FD}"/>
          </ac:spMkLst>
        </pc:spChg>
        <pc:spChg chg="mod">
          <ac:chgData name="Kristina Chorvatova" userId="a0752222-2c5e-4419-b38d-8ac65628b346" providerId="ADAL" clId="{528A2276-C604-43F1-A8BF-0752E78804D8}" dt="2024-01-09T12:23:01.432" v="1535" actId="207"/>
          <ac:spMkLst>
            <pc:docMk/>
            <pc:sldMk cId="2956381491" sldId="257"/>
            <ac:spMk id="221" creationId="{1F68F5A9-D53D-B3CE-C0A5-8A86AF6163D1}"/>
          </ac:spMkLst>
        </pc:spChg>
        <pc:spChg chg="mod">
          <ac:chgData name="Kristina Chorvatova" userId="a0752222-2c5e-4419-b38d-8ac65628b346" providerId="ADAL" clId="{528A2276-C604-43F1-A8BF-0752E78804D8}" dt="2024-01-09T12:23:09.773" v="1537" actId="1076"/>
          <ac:spMkLst>
            <pc:docMk/>
            <pc:sldMk cId="2956381491" sldId="257"/>
            <ac:spMk id="222" creationId="{FCED29CD-A6CC-D9A0-8CC0-C5A87F833F04}"/>
          </ac:spMkLst>
        </pc:spChg>
        <pc:spChg chg="mod">
          <ac:chgData name="Kristina Chorvatova" userId="a0752222-2c5e-4419-b38d-8ac65628b346" providerId="ADAL" clId="{528A2276-C604-43F1-A8BF-0752E78804D8}" dt="2024-01-09T12:23:57.401" v="1539" actId="207"/>
          <ac:spMkLst>
            <pc:docMk/>
            <pc:sldMk cId="2956381491" sldId="257"/>
            <ac:spMk id="224" creationId="{1B87A46F-3764-18FE-E093-AFA0D7181E81}"/>
          </ac:spMkLst>
        </pc:spChg>
        <pc:spChg chg="mod">
          <ac:chgData name="Kristina Chorvatova" userId="a0752222-2c5e-4419-b38d-8ac65628b346" providerId="ADAL" clId="{528A2276-C604-43F1-A8BF-0752E78804D8}" dt="2024-01-09T12:24:55.946" v="1551" actId="1076"/>
          <ac:spMkLst>
            <pc:docMk/>
            <pc:sldMk cId="2956381491" sldId="257"/>
            <ac:spMk id="225" creationId="{D89CD3C6-3F92-3FA1-43F2-C5FCE117B98B}"/>
          </ac:spMkLst>
        </pc:spChg>
        <pc:spChg chg="mod">
          <ac:chgData name="Kristina Chorvatova" userId="a0752222-2c5e-4419-b38d-8ac65628b346" providerId="ADAL" clId="{528A2276-C604-43F1-A8BF-0752E78804D8}" dt="2024-01-09T12:24:40.922" v="1548" actId="207"/>
          <ac:spMkLst>
            <pc:docMk/>
            <pc:sldMk cId="2956381491" sldId="257"/>
            <ac:spMk id="227" creationId="{1458381D-874A-CC10-2CBB-32BBDE9FD666}"/>
          </ac:spMkLst>
        </pc:spChg>
        <pc:spChg chg="mod">
          <ac:chgData name="Kristina Chorvatova" userId="a0752222-2c5e-4419-b38d-8ac65628b346" providerId="ADAL" clId="{528A2276-C604-43F1-A8BF-0752E78804D8}" dt="2024-01-09T12:25:44.353" v="1554" actId="1076"/>
          <ac:spMkLst>
            <pc:docMk/>
            <pc:sldMk cId="2956381491" sldId="257"/>
            <ac:spMk id="228" creationId="{639875B6-230F-B2EA-01D9-62694FB76644}"/>
          </ac:spMkLst>
        </pc:spChg>
        <pc:spChg chg="mod">
          <ac:chgData name="Kristina Chorvatova" userId="a0752222-2c5e-4419-b38d-8ac65628b346" providerId="ADAL" clId="{528A2276-C604-43F1-A8BF-0752E78804D8}" dt="2024-01-04T13:42:17.483" v="116"/>
          <ac:spMkLst>
            <pc:docMk/>
            <pc:sldMk cId="2956381491" sldId="257"/>
            <ac:spMk id="230" creationId="{BAD2DC8F-09FF-A0A8-B36F-AAB92D27AD1F}"/>
          </ac:spMkLst>
        </pc:spChg>
        <pc:spChg chg="mod">
          <ac:chgData name="Kristina Chorvatova" userId="a0752222-2c5e-4419-b38d-8ac65628b346" providerId="ADAL" clId="{528A2276-C604-43F1-A8BF-0752E78804D8}" dt="2024-01-04T13:42:45.863" v="119"/>
          <ac:spMkLst>
            <pc:docMk/>
            <pc:sldMk cId="2956381491" sldId="257"/>
            <ac:spMk id="231" creationId="{0E93235D-E455-BEF8-8FBF-78A1D22BA580}"/>
          </ac:spMkLst>
        </pc:spChg>
        <pc:spChg chg="mod">
          <ac:chgData name="Kristina Chorvatova" userId="a0752222-2c5e-4419-b38d-8ac65628b346" providerId="ADAL" clId="{528A2276-C604-43F1-A8BF-0752E78804D8}" dt="2024-01-09T12:24:05.146" v="1541" actId="207"/>
          <ac:spMkLst>
            <pc:docMk/>
            <pc:sldMk cId="2956381491" sldId="257"/>
            <ac:spMk id="233" creationId="{2FF65FE1-5CEB-0E28-B382-BD8E1590FD55}"/>
          </ac:spMkLst>
        </pc:spChg>
        <pc:spChg chg="mod">
          <ac:chgData name="Kristina Chorvatova" userId="a0752222-2c5e-4419-b38d-8ac65628b346" providerId="ADAL" clId="{528A2276-C604-43F1-A8BF-0752E78804D8}" dt="2024-01-09T12:26:21.438" v="1556" actId="1076"/>
          <ac:spMkLst>
            <pc:docMk/>
            <pc:sldMk cId="2956381491" sldId="257"/>
            <ac:spMk id="234" creationId="{1AC6ABB4-7C4C-B2F4-0337-C91AF3F103BA}"/>
          </ac:spMkLst>
        </pc:spChg>
        <pc:spChg chg="mod">
          <ac:chgData name="Kristina Chorvatova" userId="a0752222-2c5e-4419-b38d-8ac65628b346" providerId="ADAL" clId="{528A2276-C604-43F1-A8BF-0752E78804D8}" dt="2024-01-04T13:43:36.556" v="125"/>
          <ac:spMkLst>
            <pc:docMk/>
            <pc:sldMk cId="2956381491" sldId="257"/>
            <ac:spMk id="236" creationId="{33682E54-BB22-EC49-CE75-46EAEA5279A6}"/>
          </ac:spMkLst>
        </pc:spChg>
        <pc:spChg chg="mod">
          <ac:chgData name="Kristina Chorvatova" userId="a0752222-2c5e-4419-b38d-8ac65628b346" providerId="ADAL" clId="{528A2276-C604-43F1-A8BF-0752E78804D8}" dt="2024-01-04T13:43:36.556" v="125"/>
          <ac:spMkLst>
            <pc:docMk/>
            <pc:sldMk cId="2956381491" sldId="257"/>
            <ac:spMk id="237" creationId="{2FB0C2FA-0588-CBFF-EE31-C77CDC480CC1}"/>
          </ac:spMkLst>
        </pc:spChg>
        <pc:spChg chg="mod">
          <ac:chgData name="Kristina Chorvatova" userId="a0752222-2c5e-4419-b38d-8ac65628b346" providerId="ADAL" clId="{528A2276-C604-43F1-A8BF-0752E78804D8}" dt="2024-01-09T12:24:17.057" v="1543" actId="207"/>
          <ac:spMkLst>
            <pc:docMk/>
            <pc:sldMk cId="2956381491" sldId="257"/>
            <ac:spMk id="239" creationId="{7CF3FE94-6426-6FBE-42D8-2AC3DBC17451}"/>
          </ac:spMkLst>
        </pc:spChg>
        <pc:spChg chg="mod">
          <ac:chgData name="Kristina Chorvatova" userId="a0752222-2c5e-4419-b38d-8ac65628b346" providerId="ADAL" clId="{528A2276-C604-43F1-A8BF-0752E78804D8}" dt="2024-01-09T12:26:51.267" v="1562" actId="1076"/>
          <ac:spMkLst>
            <pc:docMk/>
            <pc:sldMk cId="2956381491" sldId="257"/>
            <ac:spMk id="240" creationId="{37E751DB-E98E-1BB9-9418-91FF24FC34EB}"/>
          </ac:spMkLst>
        </pc:spChg>
        <pc:spChg chg="mod">
          <ac:chgData name="Kristina Chorvatova" userId="a0752222-2c5e-4419-b38d-8ac65628b346" providerId="ADAL" clId="{528A2276-C604-43F1-A8BF-0752E78804D8}" dt="2024-01-09T12:27:19.015" v="1565" actId="2085"/>
          <ac:spMkLst>
            <pc:docMk/>
            <pc:sldMk cId="2956381491" sldId="257"/>
            <ac:spMk id="242" creationId="{ECDB1268-1B8A-2E1F-919D-B30610911A6D}"/>
          </ac:spMkLst>
        </pc:spChg>
        <pc:spChg chg="mod">
          <ac:chgData name="Kristina Chorvatova" userId="a0752222-2c5e-4419-b38d-8ac65628b346" providerId="ADAL" clId="{528A2276-C604-43F1-A8BF-0752E78804D8}" dt="2024-01-09T12:27:19.015" v="1565" actId="2085"/>
          <ac:spMkLst>
            <pc:docMk/>
            <pc:sldMk cId="2956381491" sldId="257"/>
            <ac:spMk id="243" creationId="{81A1B6E2-3394-2F8E-B166-3190482B0CF3}"/>
          </ac:spMkLst>
        </pc:spChg>
        <pc:spChg chg="mod">
          <ac:chgData name="Kristina Chorvatova" userId="a0752222-2c5e-4419-b38d-8ac65628b346" providerId="ADAL" clId="{528A2276-C604-43F1-A8BF-0752E78804D8}" dt="2024-01-09T12:21:54.661" v="1527" actId="207"/>
          <ac:spMkLst>
            <pc:docMk/>
            <pc:sldMk cId="2956381491" sldId="257"/>
            <ac:spMk id="245" creationId="{CF5C597C-F00A-24AE-7AA7-5B9A94701BAC}"/>
          </ac:spMkLst>
        </pc:spChg>
        <pc:spChg chg="mod">
          <ac:chgData name="Kristina Chorvatova" userId="a0752222-2c5e-4419-b38d-8ac65628b346" providerId="ADAL" clId="{528A2276-C604-43F1-A8BF-0752E78804D8}" dt="2024-01-09T12:22:16.384" v="1529" actId="1076"/>
          <ac:spMkLst>
            <pc:docMk/>
            <pc:sldMk cId="2956381491" sldId="257"/>
            <ac:spMk id="246" creationId="{8386F3C1-BD3E-5B14-B8F0-AD84E6A6B42C}"/>
          </ac:spMkLst>
        </pc:spChg>
        <pc:spChg chg="add mod">
          <ac:chgData name="Kristina Chorvatova" userId="a0752222-2c5e-4419-b38d-8ac65628b346" providerId="ADAL" clId="{528A2276-C604-43F1-A8BF-0752E78804D8}" dt="2024-01-09T14:27:20.467" v="2750" actId="1076"/>
          <ac:spMkLst>
            <pc:docMk/>
            <pc:sldMk cId="2956381491" sldId="257"/>
            <ac:spMk id="247" creationId="{3615D574-1D87-2419-3DDE-1FE27341430D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48" creationId="{997B8850-1633-096C-93AB-E68A78CABBCF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49" creationId="{B26B814F-AB8C-BA3E-810E-19B82FFD1D9B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0" creationId="{8C08D69E-7F2F-6292-1234-5169E1C6DD79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1" creationId="{8D8EFFCD-1F20-ABF9-246D-F5A6C41CDBCA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2" creationId="{1725DA9C-31CE-ECDC-2584-94ACA93F33F2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3" creationId="{AF8D8854-45F3-D76B-4448-C8245DA327E4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4" creationId="{5E1F259B-9501-D4B7-09A3-247B91F7C1A5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5" creationId="{A7E2085A-6EE4-66C4-6135-90F2BED1D7D7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6" creationId="{86FD5A06-5492-9CF8-7A94-F6B43C96C7FA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7" creationId="{E9568F0F-1FDA-108A-62C4-32E90A9E554F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8" creationId="{26622498-4449-A336-E0D2-44436DD0FAFC}"/>
          </ac:spMkLst>
        </pc:spChg>
        <pc:spChg chg="mod">
          <ac:chgData name="Kristina Chorvatova" userId="a0752222-2c5e-4419-b38d-8ac65628b346" providerId="ADAL" clId="{528A2276-C604-43F1-A8BF-0752E78804D8}" dt="2024-01-09T14:21:48.685" v="2697"/>
          <ac:spMkLst>
            <pc:docMk/>
            <pc:sldMk cId="2956381491" sldId="257"/>
            <ac:spMk id="258" creationId="{E64E9D5E-C88A-D6AB-C673-B8D3BAA4C787}"/>
          </ac:spMkLst>
        </pc:spChg>
        <pc:spChg chg="mod">
          <ac:chgData name="Kristina Chorvatova" userId="a0752222-2c5e-4419-b38d-8ac65628b346" providerId="ADAL" clId="{528A2276-C604-43F1-A8BF-0752E78804D8}" dt="2024-01-09T14:21:48.685" v="2697"/>
          <ac:spMkLst>
            <pc:docMk/>
            <pc:sldMk cId="2956381491" sldId="257"/>
            <ac:spMk id="259" creationId="{1D46FC10-27E4-1B0C-54C0-E00D258CED7D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59" creationId="{939E61BD-6504-81DC-4CE4-8F639D4863B0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60" creationId="{092A3625-6106-F735-B1AF-7C2769329120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66" creationId="{64194B53-4BF6-949C-0082-4A2BDC4F32E9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67" creationId="{2A83CDC4-C62B-0414-4844-EA9758529E97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68" creationId="{53631368-95EF-5E8F-28FB-9E8EA55BDB1E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69" creationId="{8D38C043-CE12-1128-6312-F5CE7187AF5B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70" creationId="{F1D3AD5F-2BE2-CE40-BADC-9C5722A3FA35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71" creationId="{B1A0F371-4746-01C6-0FB3-24849E3846EC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72" creationId="{07FEEEDB-FAF1-A67D-5BB1-1EBC158E3748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73" creationId="{B042BEF2-8D31-1B26-2BD4-B7C16822D5C7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74" creationId="{917258CE-E37B-2AB4-2312-B18CA7346575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75" creationId="{1726C416-74E3-CC92-52E4-5E2A78A7AED1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76" creationId="{E039C7DB-8BAB-0AC3-C4C0-A8FE61314EA4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87" creationId="{23090875-9FE2-1F8F-DC12-F8813672D0A1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289" creationId="{39376D08-1CE5-3704-6B8A-D4A47B5C406B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290" creationId="{591E70E1-46AB-0F58-9DBD-0BD56B8B4550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1" creationId="{640F75C4-C5B0-0371-4315-51CD908084AA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2" creationId="{5C7420B4-D2C0-44F0-5364-1591613FDEAF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3" creationId="{1EA98180-A941-D5AB-EE83-93EA2D644EB8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4" creationId="{1BA5BDAF-8434-1235-E44B-F1208012B3E9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5" creationId="{5AA38CC2-0491-6756-0839-D6584BD8C347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6" creationId="{E796C189-24E2-B843-8C2B-E40A74C9EE45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7" creationId="{93A26301-CEF4-EE40-55F6-41D300FABB25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8" creationId="{D40F0F6E-D1A4-0694-5B63-44FB1A509579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299" creationId="{8709D4B1-11C0-8C85-F8DD-2EA28F9ACC81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300" creationId="{EA199D68-2CAA-4081-9B1E-73B767E55D8A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301" creationId="{C786172A-B336-F4C3-3D19-71768EEC4ACD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14" creationId="{979F834F-08DE-E0B5-F7B1-70354CD736C5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15" creationId="{6B845726-B596-5107-5754-ECB3BA58047B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17" creationId="{1C407815-C753-EF7D-8118-CD9FA24103F4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18" creationId="{F477974A-801A-6CF8-FA8C-12B290997E0F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20" creationId="{F7F10977-F98C-1E72-C596-82646B1F8FCE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21" creationId="{44D11C90-2B8D-B678-949B-18FC786C1776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23" creationId="{036B33A2-03D9-4726-A53C-66AF71925A0E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24" creationId="{7913A5F2-3FD9-72F3-B54B-6D50923E0D9F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26" creationId="{41D3C2FF-19EA-BAA3-A079-249B22BE0493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27" creationId="{4EA6EBA0-754E-AD59-B971-3D0EB332C6C3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29" creationId="{BDF47FCA-8DEF-DD9D-8BBA-461F908D5A8A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30" creationId="{231DC116-5D7D-FD45-227C-869D320656D0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32" creationId="{E62F50AA-9029-0DE1-4E8A-59CBD5B6F2AA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33" creationId="{DEE5C12F-4704-0A05-4055-62B7FB1987B7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35" creationId="{7BD5BE26-CF3D-ED97-D374-9370DD691C20}"/>
          </ac:spMkLst>
        </pc:spChg>
        <pc:spChg chg="mod">
          <ac:chgData name="Kristina Chorvatova" userId="a0752222-2c5e-4419-b38d-8ac65628b346" providerId="ADAL" clId="{528A2276-C604-43F1-A8BF-0752E78804D8}" dt="2024-01-04T13:48:58.937" v="176"/>
          <ac:spMkLst>
            <pc:docMk/>
            <pc:sldMk cId="2956381491" sldId="257"/>
            <ac:spMk id="336" creationId="{F907A0D4-DF04-193B-8381-9605AB9BA767}"/>
          </ac:spMkLst>
        </pc:spChg>
        <pc:spChg chg="add del mod">
          <ac:chgData name="Kristina Chorvatova" userId="a0752222-2c5e-4419-b38d-8ac65628b346" providerId="ADAL" clId="{528A2276-C604-43F1-A8BF-0752E78804D8}" dt="2024-01-04T13:49:01.863" v="177"/>
          <ac:spMkLst>
            <pc:docMk/>
            <pc:sldMk cId="2956381491" sldId="257"/>
            <ac:spMk id="337" creationId="{B84D1730-AB94-FD65-21AB-4A0652AFFD50}"/>
          </ac:spMkLst>
        </pc:spChg>
        <pc:grpChg chg="add mod">
          <ac:chgData name="Kristina Chorvatova" userId="a0752222-2c5e-4419-b38d-8ac65628b346" providerId="ADAL" clId="{528A2276-C604-43F1-A8BF-0752E78804D8}" dt="2024-01-09T14:14:09.424" v="2682" actId="1076"/>
          <ac:grpSpMkLst>
            <pc:docMk/>
            <pc:sldMk cId="2956381491" sldId="257"/>
            <ac:grpSpMk id="54" creationId="{55F96FC7-FBAD-5F57-8744-883D5081A2D3}"/>
          </ac:grpSpMkLst>
        </pc:grpChg>
        <pc:grpChg chg="add mod">
          <ac:chgData name="Kristina Chorvatova" userId="a0752222-2c5e-4419-b38d-8ac65628b346" providerId="ADAL" clId="{528A2276-C604-43F1-A8BF-0752E78804D8}" dt="2024-01-05T14:33:11.990" v="1270" actId="207"/>
          <ac:grpSpMkLst>
            <pc:docMk/>
            <pc:sldMk cId="2956381491" sldId="257"/>
            <ac:grpSpMk id="215" creationId="{7D06C352-AA7C-D637-16AF-F28FDCEE77BE}"/>
          </ac:grpSpMkLst>
        </pc:grpChg>
        <pc:grpChg chg="add del mod">
          <ac:chgData name="Kristina Chorvatova" userId="a0752222-2c5e-4419-b38d-8ac65628b346" providerId="ADAL" clId="{528A2276-C604-43F1-A8BF-0752E78804D8}" dt="2024-01-04T13:30:07.980" v="90" actId="165"/>
          <ac:grpSpMkLst>
            <pc:docMk/>
            <pc:sldMk cId="2956381491" sldId="257"/>
            <ac:grpSpMk id="217" creationId="{3DF3BA7C-0B7F-F60A-940B-178CB69F94F8}"/>
          </ac:grpSpMkLst>
        </pc:grpChg>
        <pc:grpChg chg="add del mod">
          <ac:chgData name="Kristina Chorvatova" userId="a0752222-2c5e-4419-b38d-8ac65628b346" providerId="ADAL" clId="{528A2276-C604-43F1-A8BF-0752E78804D8}" dt="2024-01-04T13:30:54.783" v="99" actId="165"/>
          <ac:grpSpMkLst>
            <pc:docMk/>
            <pc:sldMk cId="2956381491" sldId="257"/>
            <ac:grpSpMk id="218" creationId="{B3886C46-F6FD-93E6-FD56-87FD799D7B67}"/>
          </ac:grpSpMkLst>
        </pc:grpChg>
        <pc:grpChg chg="add mod">
          <ac:chgData name="Kristina Chorvatova" userId="a0752222-2c5e-4419-b38d-8ac65628b346" providerId="ADAL" clId="{528A2276-C604-43F1-A8BF-0752E78804D8}" dt="2024-01-09T14:26:35.109" v="2748" actId="1076"/>
          <ac:grpSpMkLst>
            <pc:docMk/>
            <pc:sldMk cId="2956381491" sldId="257"/>
            <ac:grpSpMk id="219" creationId="{C36EC788-6FEB-B19D-E88B-DC2553C11849}"/>
          </ac:grpSpMkLst>
        </pc:grpChg>
        <pc:grpChg chg="add mod">
          <ac:chgData name="Kristina Chorvatova" userId="a0752222-2c5e-4419-b38d-8ac65628b346" providerId="ADAL" clId="{528A2276-C604-43F1-A8BF-0752E78804D8}" dt="2024-01-09T14:26:35.109" v="2748" actId="1076"/>
          <ac:grpSpMkLst>
            <pc:docMk/>
            <pc:sldMk cId="2956381491" sldId="257"/>
            <ac:grpSpMk id="220" creationId="{49548640-2A87-76A8-90DC-5A6FCDB37394}"/>
          </ac:grpSpMkLst>
        </pc:grpChg>
        <pc:grpChg chg="add mod">
          <ac:chgData name="Kristina Chorvatova" userId="a0752222-2c5e-4419-b38d-8ac65628b346" providerId="ADAL" clId="{528A2276-C604-43F1-A8BF-0752E78804D8}" dt="2024-01-09T14:13:56.229" v="2681" actId="1076"/>
          <ac:grpSpMkLst>
            <pc:docMk/>
            <pc:sldMk cId="2956381491" sldId="257"/>
            <ac:grpSpMk id="223" creationId="{31B591B7-B43E-55AF-3444-DE6A3A805960}"/>
          </ac:grpSpMkLst>
        </pc:grpChg>
        <pc:grpChg chg="add mod">
          <ac:chgData name="Kristina Chorvatova" userId="a0752222-2c5e-4419-b38d-8ac65628b346" providerId="ADAL" clId="{528A2276-C604-43F1-A8BF-0752E78804D8}" dt="2024-01-09T14:14:30.790" v="2684" actId="1076"/>
          <ac:grpSpMkLst>
            <pc:docMk/>
            <pc:sldMk cId="2956381491" sldId="257"/>
            <ac:grpSpMk id="226" creationId="{A6424875-3458-30A4-276F-CF2A74649790}"/>
          </ac:grpSpMkLst>
        </pc:grpChg>
        <pc:grpChg chg="add del mod">
          <ac:chgData name="Kristina Chorvatova" userId="a0752222-2c5e-4419-b38d-8ac65628b346" providerId="ADAL" clId="{528A2276-C604-43F1-A8BF-0752E78804D8}" dt="2024-01-04T13:42:49.036" v="120" actId="478"/>
          <ac:grpSpMkLst>
            <pc:docMk/>
            <pc:sldMk cId="2956381491" sldId="257"/>
            <ac:grpSpMk id="229" creationId="{203B21CF-9A35-0316-E9EA-00DDA0211003}"/>
          </ac:grpSpMkLst>
        </pc:grpChg>
        <pc:grpChg chg="add mod">
          <ac:chgData name="Kristina Chorvatova" userId="a0752222-2c5e-4419-b38d-8ac65628b346" providerId="ADAL" clId="{528A2276-C604-43F1-A8BF-0752E78804D8}" dt="2024-01-09T14:14:38.508" v="2685" actId="1076"/>
          <ac:grpSpMkLst>
            <pc:docMk/>
            <pc:sldMk cId="2956381491" sldId="257"/>
            <ac:grpSpMk id="232" creationId="{1DCE62A2-A49C-5F7B-7B63-B44A6FA83192}"/>
          </ac:grpSpMkLst>
        </pc:grpChg>
        <pc:grpChg chg="add del mod">
          <ac:chgData name="Kristina Chorvatova" userId="a0752222-2c5e-4419-b38d-8ac65628b346" providerId="ADAL" clId="{528A2276-C604-43F1-A8BF-0752E78804D8}" dt="2024-01-04T13:43:51.113" v="127" actId="478"/>
          <ac:grpSpMkLst>
            <pc:docMk/>
            <pc:sldMk cId="2956381491" sldId="257"/>
            <ac:grpSpMk id="235" creationId="{9AB8E500-AA20-7705-C594-BE94012CFA85}"/>
          </ac:grpSpMkLst>
        </pc:grpChg>
        <pc:grpChg chg="add mod">
          <ac:chgData name="Kristina Chorvatova" userId="a0752222-2c5e-4419-b38d-8ac65628b346" providerId="ADAL" clId="{528A2276-C604-43F1-A8BF-0752E78804D8}" dt="2024-01-09T14:14:18.096" v="2683" actId="1076"/>
          <ac:grpSpMkLst>
            <pc:docMk/>
            <pc:sldMk cId="2956381491" sldId="257"/>
            <ac:grpSpMk id="238" creationId="{3C1ED7CF-63E1-7ED2-7F5D-504319FC1CB5}"/>
          </ac:grpSpMkLst>
        </pc:grpChg>
        <pc:grpChg chg="add del mod">
          <ac:chgData name="Kristina Chorvatova" userId="a0752222-2c5e-4419-b38d-8ac65628b346" providerId="ADAL" clId="{528A2276-C604-43F1-A8BF-0752E78804D8}" dt="2024-01-09T12:27:36.647" v="1571" actId="478"/>
          <ac:grpSpMkLst>
            <pc:docMk/>
            <pc:sldMk cId="2956381491" sldId="257"/>
            <ac:grpSpMk id="241" creationId="{40A22B03-4FBD-EA23-89DB-FFFA17BFCA75}"/>
          </ac:grpSpMkLst>
        </pc:grpChg>
        <pc:grpChg chg="add mod">
          <ac:chgData name="Kristina Chorvatova" userId="a0752222-2c5e-4419-b38d-8ac65628b346" providerId="ADAL" clId="{528A2276-C604-43F1-A8BF-0752E78804D8}" dt="2024-01-09T14:26:35.109" v="2748" actId="1076"/>
          <ac:grpSpMkLst>
            <pc:docMk/>
            <pc:sldMk cId="2956381491" sldId="257"/>
            <ac:grpSpMk id="244" creationId="{96B59449-E767-AB02-3EDC-88A9ABB0E58F}"/>
          </ac:grpSpMkLst>
        </pc:grpChg>
        <pc:grpChg chg="add del mod">
          <ac:chgData name="Kristina Chorvatova" userId="a0752222-2c5e-4419-b38d-8ac65628b346" providerId="ADAL" clId="{528A2276-C604-43F1-A8BF-0752E78804D8}" dt="2024-01-09T14:22:00.229" v="2702"/>
          <ac:grpSpMkLst>
            <pc:docMk/>
            <pc:sldMk cId="2956381491" sldId="257"/>
            <ac:grpSpMk id="257" creationId="{8B48FB0B-EB8A-F26D-4700-D4A7898105DB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288" creationId="{DAA7490B-D2CA-0502-9EA8-C7114E6BF713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313" creationId="{BFDD1E02-B555-030F-E049-0B5BFFB86525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316" creationId="{9C7D5061-0231-81A6-BCE7-252A3068F057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319" creationId="{0B335F5E-39A7-A4D0-6103-AEB4F0B35896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322" creationId="{D4C00A54-2109-233A-CB33-62C76A5B2980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325" creationId="{B166A783-2FE6-B893-F285-82DC25CF7B05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328" creationId="{BE30D15A-6C1A-45F6-667D-C660A690183A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331" creationId="{88DB3399-A19E-1A9F-0900-C18F717C950D}"/>
          </ac:grpSpMkLst>
        </pc:grpChg>
        <pc:grpChg chg="add del mod">
          <ac:chgData name="Kristina Chorvatova" userId="a0752222-2c5e-4419-b38d-8ac65628b346" providerId="ADAL" clId="{528A2276-C604-43F1-A8BF-0752E78804D8}" dt="2024-01-04T13:49:01.863" v="177"/>
          <ac:grpSpMkLst>
            <pc:docMk/>
            <pc:sldMk cId="2956381491" sldId="257"/>
            <ac:grpSpMk id="334" creationId="{416540D7-5D0C-251A-616E-964E0EF20766}"/>
          </ac:grpSpMkLst>
        </pc:grp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11" creationId="{9726C8CF-BBC5-3D45-422C-1F37F6642D3A}"/>
          </ac:cxnSpMkLst>
        </pc:cxnChg>
        <pc:cxnChg chg="mod">
          <ac:chgData name="Kristina Chorvatova" userId="a0752222-2c5e-4419-b38d-8ac65628b346" providerId="ADAL" clId="{528A2276-C604-43F1-A8BF-0752E78804D8}" dt="2024-01-09T12:53:05.577" v="1664" actId="14100"/>
          <ac:cxnSpMkLst>
            <pc:docMk/>
            <pc:sldMk cId="2956381491" sldId="257"/>
            <ac:cxnSpMk id="18" creationId="{869FC3C4-341B-0979-28D7-86E8A96365AA}"/>
          </ac:cxnSpMkLst>
        </pc:cxnChg>
        <pc:cxnChg chg="mod">
          <ac:chgData name="Kristina Chorvatova" userId="a0752222-2c5e-4419-b38d-8ac65628b346" providerId="ADAL" clId="{528A2276-C604-43F1-A8BF-0752E78804D8}" dt="2024-01-09T12:53:01.991" v="1663" actId="14100"/>
          <ac:cxnSpMkLst>
            <pc:docMk/>
            <pc:sldMk cId="2956381491" sldId="257"/>
            <ac:cxnSpMk id="19" creationId="{FCCD22B6-A160-3C81-7984-BDE5F4B39CF5}"/>
          </ac:cxnSpMkLst>
        </pc:cxnChg>
        <pc:cxnChg chg="mod">
          <ac:chgData name="Kristina Chorvatova" userId="a0752222-2c5e-4419-b38d-8ac65628b346" providerId="ADAL" clId="{528A2276-C604-43F1-A8BF-0752E78804D8}" dt="2024-01-09T12:52:59.062" v="1662" actId="14100"/>
          <ac:cxnSpMkLst>
            <pc:docMk/>
            <pc:sldMk cId="2956381491" sldId="257"/>
            <ac:cxnSpMk id="21" creationId="{BEA8F347-CBA2-5C85-F17F-EED8C9992599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22" creationId="{63ABCC37-6ED6-4498-364B-01D2B9D87A13}"/>
          </ac:cxnSpMkLst>
        </pc:cxnChg>
        <pc:cxnChg chg="mod">
          <ac:chgData name="Kristina Chorvatova" userId="a0752222-2c5e-4419-b38d-8ac65628b346" providerId="ADAL" clId="{528A2276-C604-43F1-A8BF-0752E78804D8}" dt="2024-01-09T12:52:56.070" v="1661" actId="14100"/>
          <ac:cxnSpMkLst>
            <pc:docMk/>
            <pc:sldMk cId="2956381491" sldId="257"/>
            <ac:cxnSpMk id="23" creationId="{F0E4F585-03BC-2929-7E8C-54C704D23B1A}"/>
          </ac:cxnSpMkLst>
        </pc:cxnChg>
        <pc:cxnChg chg="mod">
          <ac:chgData name="Kristina Chorvatova" userId="a0752222-2c5e-4419-b38d-8ac65628b346" providerId="ADAL" clId="{528A2276-C604-43F1-A8BF-0752E78804D8}" dt="2024-01-09T12:52:51.862" v="1660" actId="14100"/>
          <ac:cxnSpMkLst>
            <pc:docMk/>
            <pc:sldMk cId="2956381491" sldId="257"/>
            <ac:cxnSpMk id="25" creationId="{BACC0297-B1EE-07B6-6F01-5EB22EC4E71F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27" creationId="{7D5C5FC1-8D06-DAA2-0FCE-5E3084D045B2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30" creationId="{25D254C4-C7EF-5994-1C0A-A48FC5031444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39" creationId="{97988E8E-7BA7-D068-6CBC-765DF0679AEF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43" creationId="{EE368DF3-D26D-A1BF-AB97-AC461C29E936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46" creationId="{B2FAC2CB-72FF-C5B6-4278-94F16A45988A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49" creationId="{C0668F4B-D096-5811-8D45-067684245C05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52" creationId="{C884618C-650B-25F7-7DD7-B2224427A3B3}"/>
          </ac:cxnSpMkLst>
        </pc:cxnChg>
        <pc:cxnChg chg="add del mod">
          <ac:chgData name="Kristina Chorvatova" userId="a0752222-2c5e-4419-b38d-8ac65628b346" providerId="ADAL" clId="{528A2276-C604-43F1-A8BF-0752E78804D8}" dt="2024-01-09T14:22:42.271" v="2713" actId="478"/>
          <ac:cxnSpMkLst>
            <pc:docMk/>
            <pc:sldMk cId="2956381491" sldId="257"/>
            <ac:cxnSpMk id="59" creationId="{41CB9DB8-C08A-CDC1-7294-66ADBEA71082}"/>
          </ac:cxnSpMkLst>
        </pc:cxnChg>
        <pc:cxnChg chg="add mod">
          <ac:chgData name="Kristina Chorvatova" userId="a0752222-2c5e-4419-b38d-8ac65628b346" providerId="ADAL" clId="{528A2276-C604-43F1-A8BF-0752E78804D8}" dt="2024-01-09T12:53:15.596" v="1668" actId="14100"/>
          <ac:cxnSpMkLst>
            <pc:docMk/>
            <pc:sldMk cId="2956381491" sldId="257"/>
            <ac:cxnSpMk id="85" creationId="{1087A32A-AAA4-32D0-CB69-B3CBA8A0B082}"/>
          </ac:cxnSpMkLst>
        </pc:cxnChg>
        <pc:cxnChg chg="mod">
          <ac:chgData name="Kristina Chorvatova" userId="a0752222-2c5e-4419-b38d-8ac65628b346" providerId="ADAL" clId="{528A2276-C604-43F1-A8BF-0752E78804D8}" dt="2024-01-09T13:14:54.653" v="1691" actId="465"/>
          <ac:cxnSpMkLst>
            <pc:docMk/>
            <pc:sldMk cId="2956381491" sldId="257"/>
            <ac:cxnSpMk id="121" creationId="{D0F74548-61C3-94A1-C5A8-3429245F3FA3}"/>
          </ac:cxnSpMkLst>
        </pc:cxnChg>
        <pc:cxnChg chg="mod">
          <ac:chgData name="Kristina Chorvatova" userId="a0752222-2c5e-4419-b38d-8ac65628b346" providerId="ADAL" clId="{528A2276-C604-43F1-A8BF-0752E78804D8}" dt="2024-01-09T13:14:52.416" v="1690" actId="12788"/>
          <ac:cxnSpMkLst>
            <pc:docMk/>
            <pc:sldMk cId="2956381491" sldId="257"/>
            <ac:cxnSpMk id="123" creationId="{0CBE688F-4EFA-993F-D26E-E4B3376B924D}"/>
          </ac:cxnSpMkLst>
        </pc:cxnChg>
        <pc:cxnChg chg="mod">
          <ac:chgData name="Kristina Chorvatova" userId="a0752222-2c5e-4419-b38d-8ac65628b346" providerId="ADAL" clId="{528A2276-C604-43F1-A8BF-0752E78804D8}" dt="2024-01-09T13:14:54.653" v="1691" actId="465"/>
          <ac:cxnSpMkLst>
            <pc:docMk/>
            <pc:sldMk cId="2956381491" sldId="257"/>
            <ac:cxnSpMk id="126" creationId="{87F22EA0-BA10-F465-0033-858864429922}"/>
          </ac:cxnSpMkLst>
        </pc:cxnChg>
        <pc:cxnChg chg="mod">
          <ac:chgData name="Kristina Chorvatova" userId="a0752222-2c5e-4419-b38d-8ac65628b346" providerId="ADAL" clId="{528A2276-C604-43F1-A8BF-0752E78804D8}" dt="2024-01-09T13:14:54.653" v="1691" actId="465"/>
          <ac:cxnSpMkLst>
            <pc:docMk/>
            <pc:sldMk cId="2956381491" sldId="257"/>
            <ac:cxnSpMk id="129" creationId="{97BBC06A-149B-1F2F-18B8-D9966F3DFA0F}"/>
          </ac:cxnSpMkLst>
        </pc:cxnChg>
        <pc:cxnChg chg="mod">
          <ac:chgData name="Kristina Chorvatova" userId="a0752222-2c5e-4419-b38d-8ac65628b346" providerId="ADAL" clId="{528A2276-C604-43F1-A8BF-0752E78804D8}" dt="2024-01-09T13:14:54.653" v="1691" actId="465"/>
          <ac:cxnSpMkLst>
            <pc:docMk/>
            <pc:sldMk cId="2956381491" sldId="257"/>
            <ac:cxnSpMk id="133" creationId="{71E17B9A-17DD-FA19-6D50-F64448835C86}"/>
          </ac:cxnSpMkLst>
        </pc:cxnChg>
        <pc:cxnChg chg="mod">
          <ac:chgData name="Kristina Chorvatova" userId="a0752222-2c5e-4419-b38d-8ac65628b346" providerId="ADAL" clId="{528A2276-C604-43F1-A8BF-0752E78804D8}" dt="2024-01-09T13:14:52.416" v="1690" actId="12788"/>
          <ac:cxnSpMkLst>
            <pc:docMk/>
            <pc:sldMk cId="2956381491" sldId="257"/>
            <ac:cxnSpMk id="135" creationId="{10E38D62-7EEC-CA8A-546D-91E9551A25CC}"/>
          </ac:cxnSpMkLst>
        </pc:cxnChg>
        <pc:cxnChg chg="mod">
          <ac:chgData name="Kristina Chorvatova" userId="a0752222-2c5e-4419-b38d-8ac65628b346" providerId="ADAL" clId="{528A2276-C604-43F1-A8BF-0752E78804D8}" dt="2024-01-09T13:14:54.653" v="1691" actId="465"/>
          <ac:cxnSpMkLst>
            <pc:docMk/>
            <pc:sldMk cId="2956381491" sldId="257"/>
            <ac:cxnSpMk id="137" creationId="{BB8F8A53-083C-CAFB-1B70-4874B0C6582A}"/>
          </ac:cxnSpMkLst>
        </pc:cxnChg>
        <pc:cxnChg chg="mod">
          <ac:chgData name="Kristina Chorvatova" userId="a0752222-2c5e-4419-b38d-8ac65628b346" providerId="ADAL" clId="{528A2276-C604-43F1-A8BF-0752E78804D8}" dt="2024-01-09T13:14:54.653" v="1691" actId="465"/>
          <ac:cxnSpMkLst>
            <pc:docMk/>
            <pc:sldMk cId="2956381491" sldId="257"/>
            <ac:cxnSpMk id="140" creationId="{A49AF051-B9C1-E90A-EEB1-5186C683DFB3}"/>
          </ac:cxnSpMkLst>
        </pc:cxnChg>
        <pc:cxnChg chg="mod">
          <ac:chgData name="Kristina Chorvatova" userId="a0752222-2c5e-4419-b38d-8ac65628b346" providerId="ADAL" clId="{528A2276-C604-43F1-A8BF-0752E78804D8}" dt="2024-01-09T13:14:54.653" v="1691" actId="465"/>
          <ac:cxnSpMkLst>
            <pc:docMk/>
            <pc:sldMk cId="2956381491" sldId="257"/>
            <ac:cxnSpMk id="143" creationId="{02D83F93-C4A2-3854-7CFE-661B05BF5DAB}"/>
          </ac:cxnSpMkLst>
        </pc:cxnChg>
        <pc:cxnChg chg="mod">
          <ac:chgData name="Kristina Chorvatova" userId="a0752222-2c5e-4419-b38d-8ac65628b346" providerId="ADAL" clId="{528A2276-C604-43F1-A8BF-0752E78804D8}" dt="2024-01-09T13:14:54.653" v="1691" actId="465"/>
          <ac:cxnSpMkLst>
            <pc:docMk/>
            <pc:sldMk cId="2956381491" sldId="257"/>
            <ac:cxnSpMk id="145" creationId="{13145A70-D529-E5DA-B23D-251D3F93B99A}"/>
          </ac:cxnSpMkLst>
        </pc:cxnChg>
        <pc:cxnChg chg="add mod">
          <ac:chgData name="Kristina Chorvatova" userId="a0752222-2c5e-4419-b38d-8ac65628b346" providerId="ADAL" clId="{528A2276-C604-43F1-A8BF-0752E78804D8}" dt="2024-01-09T13:14:28.596" v="1688" actId="14100"/>
          <ac:cxnSpMkLst>
            <pc:docMk/>
            <pc:sldMk cId="2956381491" sldId="257"/>
            <ac:cxnSpMk id="155" creationId="{C77FFA84-E087-912A-E679-0191BD008B08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180" creationId="{8F3BF8F4-560B-4BE4-783E-A15DD748F468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183" creationId="{86719313-5917-BC4B-FDB2-E27479A3E495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187" creationId="{EBF21E06-74ED-C5BE-2957-35764AAF4198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192" creationId="{101538B9-89F0-1BAE-6405-3F9CB55C7995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194" creationId="{BC913B3A-B243-8565-31C1-B9B57CFA85D5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195" creationId="{E48DCAB4-5B3C-CDEF-CF43-4E1E6AC6C486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196" creationId="{BFC44F93-7B27-DCB6-96EE-1F70D2BD2588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197" creationId="{9414A66C-92A1-C56B-F30A-CFA3E1294455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198" creationId="{BA7AA25D-480A-9D24-6A8F-6479683B4298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199" creationId="{B581C431-3738-04B4-7100-43FC9200CD82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00" creationId="{58CEAE46-19D5-DCF4-2C00-A0CB6031A41E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01" creationId="{310D97C9-F365-62CB-BA0A-9D1D3644B3D4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202" creationId="{F3A2C201-1C5C-99F2-D02B-8A7C5676EF1B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203" creationId="{E19E88B6-88D5-BB0F-0871-0BBF14682192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04" creationId="{39B66D7D-C223-7F9F-6450-F1E7C3B28159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205" creationId="{D4EDDC11-6ADD-F870-0DBA-437F3B54F24C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206" creationId="{08BECF5C-839D-9814-4ECC-5A9C204C795E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207" creationId="{CC9EE331-DABE-EAB2-C82B-C5C70F89033E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08" creationId="{CC9A5871-CC71-54C9-74A0-279141516587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209" creationId="{DC1D3EBA-6B17-FF88-0B9D-B4168E49980F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210" creationId="{93989DF1-85CA-D37E-F00E-98EF54510CDC}"/>
          </ac:cxnSpMkLst>
        </pc:cxnChg>
        <pc:cxnChg chg="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11" creationId="{DCEDED90-6F09-151D-BD8A-D778E204184F}"/>
          </ac:cxnSpMkLst>
        </pc:cxnChg>
        <pc:cxnChg chg="add del mod">
          <ac:chgData name="Kristina Chorvatova" userId="a0752222-2c5e-4419-b38d-8ac65628b346" providerId="ADAL" clId="{528A2276-C604-43F1-A8BF-0752E78804D8}" dt="2024-01-04T13:25:17.903" v="63"/>
          <ac:cxnSpMkLst>
            <pc:docMk/>
            <pc:sldMk cId="2956381491" sldId="257"/>
            <ac:cxnSpMk id="212" creationId="{1CF9F40C-0F80-55EE-B012-6C3DC3A148D9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60" creationId="{61CB7E25-5E6B-287C-0E86-B2625C1D28D3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61" creationId="{4E32ECE0-BACA-2F95-29A3-A9A3ECC60FD7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62" creationId="{96FA06EC-ADAE-658E-5017-EE07B5E2A153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63" creationId="{5C514DBB-3C8D-CBC8-E3FD-72A5809AA6AD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63" creationId="{FFD2A8AA-96B3-C95D-E129-12BAD05EC2B6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64" creationId="{53B0B386-9205-3496-997F-335EF27D8FC2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65" creationId="{A84FF0BE-3CF3-EC5C-05E9-5328057DF0C0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66" creationId="{8A54013B-A7EC-C7FE-EE1F-26372CD7785E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69" creationId="{FF30B54C-404B-850B-057A-D23E122F2CF1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72" creationId="{2E53FC4F-73FC-2A22-DAE8-5891E0122759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75" creationId="{AB139B7E-C3F8-365B-67EF-BB274BA28C31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77" creationId="{A412BA5D-2962-5DCF-2D10-58893E98CD08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78" creationId="{8371F821-7753-6F03-C277-328A2D994039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78" creationId="{E3EB31F1-814B-A322-1748-C0B3E739A6A5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79" creationId="{A0E27B45-34CE-6989-BC00-4B0BE6070BD3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80" creationId="{0B6E289C-CFDB-5AB8-A703-2ECF6073729A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81" creationId="{210CEC5E-8A16-D1DF-5932-2C22B3570028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81" creationId="{95FA978B-4EAC-4685-ECC9-96E7F4DEC403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82" creationId="{8DED0ADB-96CF-ACE8-CD1D-E0C76B32CB0F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83" creationId="{CC63B98C-9169-0D1A-E1B7-914FD0A0FEA3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84" creationId="{50A26202-E0BF-BD15-6A40-3674D95C0DAB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84" creationId="{B5DD1ED2-3941-6664-FC64-EA4AB75107DC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85" creationId="{A9310F64-705C-C7DC-9F4A-0AFE1F5E093F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286" creationId="{364D2581-6A16-1D2A-4D77-D66AB6BB6198}"/>
          </ac:cxnSpMkLst>
        </pc:cxnChg>
        <pc:cxnChg chg="add mod">
          <ac:chgData name="Kristina Chorvatova" userId="a0752222-2c5e-4419-b38d-8ac65628b346" providerId="ADAL" clId="{528A2276-C604-43F1-A8BF-0752E78804D8}" dt="2024-01-09T14:26:19.022" v="2747" actId="1076"/>
          <ac:cxnSpMkLst>
            <pc:docMk/>
            <pc:sldMk cId="2956381491" sldId="257"/>
            <ac:cxnSpMk id="287" creationId="{B9909C2F-CE6B-7536-2194-82EAE5DB0328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02" creationId="{514EA168-1709-4812-BDF4-DCC98C13AA55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03" creationId="{DBF072E7-8ECD-F34B-A132-B2315F0D3D3C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04" creationId="{0D403DA3-4305-771C-B0E8-76B5498C995F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05" creationId="{53EBE1CE-6A91-9E0D-C2BF-8CAA9FD8178B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06" creationId="{455FED35-F4F7-96EB-B803-846E3D6D7308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07" creationId="{FFC8E50F-5137-58A7-281A-0FC0BD1B5C02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08" creationId="{FDC9649A-EA62-2B28-4C74-30FC04AD89C6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09" creationId="{714B1EDE-EAC6-763D-FE5C-243075139CF6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10" creationId="{B4FD5C3E-F178-44C2-165A-C3ED365FB7DF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11" creationId="{D246B6A0-217F-A80B-443C-437FC5CA70AB}"/>
          </ac:cxnSpMkLst>
        </pc:cxnChg>
        <pc:cxnChg chg="add del mod">
          <ac:chgData name="Kristina Chorvatova" userId="a0752222-2c5e-4419-b38d-8ac65628b346" providerId="ADAL" clId="{528A2276-C604-43F1-A8BF-0752E78804D8}" dt="2024-01-04T13:49:01.863" v="177"/>
          <ac:cxnSpMkLst>
            <pc:docMk/>
            <pc:sldMk cId="2956381491" sldId="257"/>
            <ac:cxnSpMk id="312" creationId="{A3499027-C4B7-DD49-69E4-BCF6AC6276DE}"/>
          </ac:cxnSpMkLst>
        </pc:cxnChg>
      </pc:sldChg>
      <pc:sldChg chg="modSp del mod">
        <pc:chgData name="Kristina Chorvatova" userId="a0752222-2c5e-4419-b38d-8ac65628b346" providerId="ADAL" clId="{528A2276-C604-43F1-A8BF-0752E78804D8}" dt="2024-01-05T13:25:44.664" v="1167" actId="47"/>
        <pc:sldMkLst>
          <pc:docMk/>
          <pc:sldMk cId="1095743351" sldId="259"/>
        </pc:sldMkLst>
        <pc:spChg chg="mod">
          <ac:chgData name="Kristina Chorvatova" userId="a0752222-2c5e-4419-b38d-8ac65628b346" providerId="ADAL" clId="{528A2276-C604-43F1-A8BF-0752E78804D8}" dt="2024-01-05T12:46:33.937" v="1040" actId="1076"/>
          <ac:spMkLst>
            <pc:docMk/>
            <pc:sldMk cId="1095743351" sldId="259"/>
            <ac:spMk id="44" creationId="{90E777A7-528F-240C-AEBA-FDD375EB5CD6}"/>
          </ac:spMkLst>
        </pc:spChg>
        <pc:spChg chg="mod">
          <ac:chgData name="Kristina Chorvatova" userId="a0752222-2c5e-4419-b38d-8ac65628b346" providerId="ADAL" clId="{528A2276-C604-43F1-A8BF-0752E78804D8}" dt="2024-01-05T12:46:33.937" v="1040" actId="1076"/>
          <ac:spMkLst>
            <pc:docMk/>
            <pc:sldMk cId="1095743351" sldId="259"/>
            <ac:spMk id="46" creationId="{976A3575-927D-E8B1-0AF9-6FE20CC8D32F}"/>
          </ac:spMkLst>
        </pc:spChg>
        <pc:spChg chg="mod">
          <ac:chgData name="Kristina Chorvatova" userId="a0752222-2c5e-4419-b38d-8ac65628b346" providerId="ADAL" clId="{528A2276-C604-43F1-A8BF-0752E78804D8}" dt="2024-01-05T12:46:33.937" v="1040" actId="1076"/>
          <ac:spMkLst>
            <pc:docMk/>
            <pc:sldMk cId="1095743351" sldId="259"/>
            <ac:spMk id="47" creationId="{342BEA7D-6B0F-225E-FFBD-1E49BFC18010}"/>
          </ac:spMkLst>
        </pc:spChg>
        <pc:spChg chg="mod">
          <ac:chgData name="Kristina Chorvatova" userId="a0752222-2c5e-4419-b38d-8ac65628b346" providerId="ADAL" clId="{528A2276-C604-43F1-A8BF-0752E78804D8}" dt="2024-01-05T12:46:33.937" v="1040" actId="1076"/>
          <ac:spMkLst>
            <pc:docMk/>
            <pc:sldMk cId="1095743351" sldId="259"/>
            <ac:spMk id="48" creationId="{CCF37B51-5223-194E-F42B-A35362E4B0AD}"/>
          </ac:spMkLst>
        </pc:spChg>
        <pc:spChg chg="mod">
          <ac:chgData name="Kristina Chorvatova" userId="a0752222-2c5e-4419-b38d-8ac65628b346" providerId="ADAL" clId="{528A2276-C604-43F1-A8BF-0752E78804D8}" dt="2024-01-05T12:46:33.937" v="1040" actId="1076"/>
          <ac:spMkLst>
            <pc:docMk/>
            <pc:sldMk cId="1095743351" sldId="259"/>
            <ac:spMk id="61" creationId="{D34072BB-EA1A-89B7-6471-A212986228AC}"/>
          </ac:spMkLst>
        </pc:spChg>
        <pc:spChg chg="mod">
          <ac:chgData name="Kristina Chorvatova" userId="a0752222-2c5e-4419-b38d-8ac65628b346" providerId="ADAL" clId="{528A2276-C604-43F1-A8BF-0752E78804D8}" dt="2024-01-05T12:46:33.937" v="1040" actId="1076"/>
          <ac:spMkLst>
            <pc:docMk/>
            <pc:sldMk cId="1095743351" sldId="259"/>
            <ac:spMk id="62" creationId="{403E9604-68C1-6C56-A9CC-C1C6D1522E61}"/>
          </ac:spMkLst>
        </pc:spChg>
        <pc:spChg chg="mod">
          <ac:chgData name="Kristina Chorvatova" userId="a0752222-2c5e-4419-b38d-8ac65628b346" providerId="ADAL" clId="{528A2276-C604-43F1-A8BF-0752E78804D8}" dt="2024-01-05T12:46:33.937" v="1040" actId="1076"/>
          <ac:spMkLst>
            <pc:docMk/>
            <pc:sldMk cId="1095743351" sldId="259"/>
            <ac:spMk id="63" creationId="{D57E7F4A-81C0-F2B6-6CA2-1BE39BEB0571}"/>
          </ac:spMkLst>
        </pc:spChg>
        <pc:cxnChg chg="mod">
          <ac:chgData name="Kristina Chorvatova" userId="a0752222-2c5e-4419-b38d-8ac65628b346" providerId="ADAL" clId="{528A2276-C604-43F1-A8BF-0752E78804D8}" dt="2024-01-05T12:46:33.937" v="1040" actId="1076"/>
          <ac:cxnSpMkLst>
            <pc:docMk/>
            <pc:sldMk cId="1095743351" sldId="259"/>
            <ac:cxnSpMk id="17" creationId="{A56A9261-D847-31CF-3E68-5388035B550D}"/>
          </ac:cxnSpMkLst>
        </pc:cxnChg>
      </pc:sldChg>
      <pc:sldChg chg="addSp delSp modSp del mod">
        <pc:chgData name="Kristina Chorvatova" userId="a0752222-2c5e-4419-b38d-8ac65628b346" providerId="ADAL" clId="{528A2276-C604-43F1-A8BF-0752E78804D8}" dt="2024-01-04T14:32:22.573" v="320" actId="47"/>
        <pc:sldMkLst>
          <pc:docMk/>
          <pc:sldMk cId="3086588827" sldId="260"/>
        </pc:sldMkLst>
        <pc:spChg chg="mod">
          <ac:chgData name="Kristina Chorvatova" userId="a0752222-2c5e-4419-b38d-8ac65628b346" providerId="ADAL" clId="{528A2276-C604-43F1-A8BF-0752E78804D8}" dt="2024-01-04T13:56:57.161" v="200" actId="1076"/>
          <ac:spMkLst>
            <pc:docMk/>
            <pc:sldMk cId="3086588827" sldId="260"/>
            <ac:spMk id="2" creationId="{8CB0F41E-4A43-F079-BCB8-34D5CA45F2F0}"/>
          </ac:spMkLst>
        </pc:spChg>
        <pc:spChg chg="mod">
          <ac:chgData name="Kristina Chorvatova" userId="a0752222-2c5e-4419-b38d-8ac65628b346" providerId="ADAL" clId="{528A2276-C604-43F1-A8BF-0752E78804D8}" dt="2024-01-04T14:15:20.944" v="212" actId="1076"/>
          <ac:spMkLst>
            <pc:docMk/>
            <pc:sldMk cId="3086588827" sldId="260"/>
            <ac:spMk id="3" creationId="{9BCF3B71-E20D-E37F-852B-1DA91132472D}"/>
          </ac:spMkLst>
        </pc:spChg>
        <pc:spChg chg="mod">
          <ac:chgData name="Kristina Chorvatova" userId="a0752222-2c5e-4419-b38d-8ac65628b346" providerId="ADAL" clId="{528A2276-C604-43F1-A8BF-0752E78804D8}" dt="2024-01-04T14:15:20.944" v="212" actId="1076"/>
          <ac:spMkLst>
            <pc:docMk/>
            <pc:sldMk cId="3086588827" sldId="260"/>
            <ac:spMk id="4" creationId="{337A0946-AB1D-EFAA-D113-D0BF133C5960}"/>
          </ac:spMkLst>
        </pc:spChg>
        <pc:spChg chg="mod">
          <ac:chgData name="Kristina Chorvatova" userId="a0752222-2c5e-4419-b38d-8ac65628b346" providerId="ADAL" clId="{528A2276-C604-43F1-A8BF-0752E78804D8}" dt="2024-01-04T14:15:20.944" v="212" actId="1076"/>
          <ac:spMkLst>
            <pc:docMk/>
            <pc:sldMk cId="3086588827" sldId="260"/>
            <ac:spMk id="5" creationId="{99544D77-4DE8-F8C7-E2E5-19F521888C8A}"/>
          </ac:spMkLst>
        </pc:spChg>
        <pc:spChg chg="mod">
          <ac:chgData name="Kristina Chorvatova" userId="a0752222-2c5e-4419-b38d-8ac65628b346" providerId="ADAL" clId="{528A2276-C604-43F1-A8BF-0752E78804D8}" dt="2024-01-04T14:15:20.944" v="212" actId="1076"/>
          <ac:spMkLst>
            <pc:docMk/>
            <pc:sldMk cId="3086588827" sldId="260"/>
            <ac:spMk id="6" creationId="{20F4B182-FB97-F9F7-616A-2D9F1D1BC2F8}"/>
          </ac:spMkLst>
        </pc:spChg>
        <pc:spChg chg="del mod">
          <ac:chgData name="Kristina Chorvatova" userId="a0752222-2c5e-4419-b38d-8ac65628b346" providerId="ADAL" clId="{528A2276-C604-43F1-A8BF-0752E78804D8}" dt="2024-01-04T13:55:15.613" v="189" actId="478"/>
          <ac:spMkLst>
            <pc:docMk/>
            <pc:sldMk cId="3086588827" sldId="260"/>
            <ac:spMk id="7" creationId="{2B3C0334-05D7-DE47-E026-C1EAC60D268C}"/>
          </ac:spMkLst>
        </pc:spChg>
        <pc:spChg chg="mod">
          <ac:chgData name="Kristina Chorvatova" userId="a0752222-2c5e-4419-b38d-8ac65628b346" providerId="ADAL" clId="{528A2276-C604-43F1-A8BF-0752E78804D8}" dt="2024-01-04T13:56:57.161" v="200" actId="1076"/>
          <ac:spMkLst>
            <pc:docMk/>
            <pc:sldMk cId="3086588827" sldId="260"/>
            <ac:spMk id="8" creationId="{88BBF661-A4D6-F673-2D7B-3FAEDF0BA79D}"/>
          </ac:spMkLst>
        </pc:spChg>
        <pc:spChg chg="mod">
          <ac:chgData name="Kristina Chorvatova" userId="a0752222-2c5e-4419-b38d-8ac65628b346" providerId="ADAL" clId="{528A2276-C604-43F1-A8BF-0752E78804D8}" dt="2024-01-04T13:56:57.161" v="200" actId="1076"/>
          <ac:spMkLst>
            <pc:docMk/>
            <pc:sldMk cId="3086588827" sldId="260"/>
            <ac:spMk id="9" creationId="{D109CC77-DD26-FC4D-968C-2A05F057E9BA}"/>
          </ac:spMkLst>
        </pc:spChg>
        <pc:spChg chg="mod">
          <ac:chgData name="Kristina Chorvatova" userId="a0752222-2c5e-4419-b38d-8ac65628b346" providerId="ADAL" clId="{528A2276-C604-43F1-A8BF-0752E78804D8}" dt="2024-01-04T14:18:46.182" v="246" actId="1076"/>
          <ac:spMkLst>
            <pc:docMk/>
            <pc:sldMk cId="3086588827" sldId="260"/>
            <ac:spMk id="10" creationId="{8B82E800-626C-C167-58E2-880AEC1A1B32}"/>
          </ac:spMkLst>
        </pc:spChg>
        <pc:spChg chg="mod">
          <ac:chgData name="Kristina Chorvatova" userId="a0752222-2c5e-4419-b38d-8ac65628b346" providerId="ADAL" clId="{528A2276-C604-43F1-A8BF-0752E78804D8}" dt="2024-01-04T13:56:57.161" v="200" actId="1076"/>
          <ac:spMkLst>
            <pc:docMk/>
            <pc:sldMk cId="3086588827" sldId="260"/>
            <ac:spMk id="11" creationId="{5C7C699B-A084-12D6-D533-F7EC998CAEC5}"/>
          </ac:spMkLst>
        </pc:spChg>
        <pc:spChg chg="mod">
          <ac:chgData name="Kristina Chorvatova" userId="a0752222-2c5e-4419-b38d-8ac65628b346" providerId="ADAL" clId="{528A2276-C604-43F1-A8BF-0752E78804D8}" dt="2024-01-04T14:15:20.944" v="212" actId="1076"/>
          <ac:spMkLst>
            <pc:docMk/>
            <pc:sldMk cId="3086588827" sldId="260"/>
            <ac:spMk id="12" creationId="{DCB220E2-476B-4239-F336-8EB1EFE9AB74}"/>
          </ac:spMkLst>
        </pc:spChg>
        <pc:spChg chg="mod">
          <ac:chgData name="Kristina Chorvatova" userId="a0752222-2c5e-4419-b38d-8ac65628b346" providerId="ADAL" clId="{528A2276-C604-43F1-A8BF-0752E78804D8}" dt="2024-01-04T14:15:20.944" v="212" actId="1076"/>
          <ac:spMkLst>
            <pc:docMk/>
            <pc:sldMk cId="3086588827" sldId="260"/>
            <ac:spMk id="13" creationId="{F5812412-5BF5-B0B9-B6BD-9E7694265917}"/>
          </ac:spMkLst>
        </pc:spChg>
        <pc:spChg chg="mod">
          <ac:chgData name="Kristina Chorvatova" userId="a0752222-2c5e-4419-b38d-8ac65628b346" providerId="ADAL" clId="{528A2276-C604-43F1-A8BF-0752E78804D8}" dt="2024-01-04T14:15:20.944" v="212" actId="1076"/>
          <ac:spMkLst>
            <pc:docMk/>
            <pc:sldMk cId="3086588827" sldId="260"/>
            <ac:spMk id="14" creationId="{8AEDFC2C-2171-13E3-B7E7-D55749069A1A}"/>
          </ac:spMkLst>
        </pc:spChg>
        <pc:spChg chg="mod">
          <ac:chgData name="Kristina Chorvatova" userId="a0752222-2c5e-4419-b38d-8ac65628b346" providerId="ADAL" clId="{528A2276-C604-43F1-A8BF-0752E78804D8}" dt="2024-01-04T14:15:20.944" v="212" actId="1076"/>
          <ac:spMkLst>
            <pc:docMk/>
            <pc:sldMk cId="3086588827" sldId="260"/>
            <ac:spMk id="15" creationId="{05286674-3255-D6A5-A299-4C2963E0B22D}"/>
          </ac:spMkLst>
        </pc:spChg>
        <pc:spChg chg="mod">
          <ac:chgData name="Kristina Chorvatova" userId="a0752222-2c5e-4419-b38d-8ac65628b346" providerId="ADAL" clId="{528A2276-C604-43F1-A8BF-0752E78804D8}" dt="2024-01-04T13:56:57.161" v="200" actId="1076"/>
          <ac:spMkLst>
            <pc:docMk/>
            <pc:sldMk cId="3086588827" sldId="260"/>
            <ac:spMk id="16" creationId="{6875E1E6-06F4-463B-1B30-B8E9EA9B4D42}"/>
          </ac:spMkLst>
        </pc:spChg>
        <pc:spChg chg="mod">
          <ac:chgData name="Kristina Chorvatova" userId="a0752222-2c5e-4419-b38d-8ac65628b346" providerId="ADAL" clId="{528A2276-C604-43F1-A8BF-0752E78804D8}" dt="2024-01-04T13:56:57.161" v="200" actId="1076"/>
          <ac:spMkLst>
            <pc:docMk/>
            <pc:sldMk cId="3086588827" sldId="260"/>
            <ac:spMk id="17" creationId="{233D0909-8D73-9CB6-38BF-9240FEBADCB4}"/>
          </ac:spMkLst>
        </pc:spChg>
        <pc:spChg chg="mod">
          <ac:chgData name="Kristina Chorvatova" userId="a0752222-2c5e-4419-b38d-8ac65628b346" providerId="ADAL" clId="{528A2276-C604-43F1-A8BF-0752E78804D8}" dt="2024-01-04T14:18:46.182" v="246" actId="1076"/>
          <ac:spMkLst>
            <pc:docMk/>
            <pc:sldMk cId="3086588827" sldId="260"/>
            <ac:spMk id="18" creationId="{8D166493-9DB7-7DB6-ACF4-3DB374E574D1}"/>
          </ac:spMkLst>
        </pc:spChg>
        <pc:spChg chg="mod">
          <ac:chgData name="Kristina Chorvatova" userId="a0752222-2c5e-4419-b38d-8ac65628b346" providerId="ADAL" clId="{528A2276-C604-43F1-A8BF-0752E78804D8}" dt="2024-01-04T14:18:46.182" v="246" actId="1076"/>
          <ac:spMkLst>
            <pc:docMk/>
            <pc:sldMk cId="3086588827" sldId="260"/>
            <ac:spMk id="19" creationId="{98ED6875-F760-3B70-DB0D-8D3BC263AB90}"/>
          </ac:spMkLst>
        </pc:spChg>
        <pc:spChg chg="mod">
          <ac:chgData name="Kristina Chorvatova" userId="a0752222-2c5e-4419-b38d-8ac65628b346" providerId="ADAL" clId="{528A2276-C604-43F1-A8BF-0752E78804D8}" dt="2024-01-04T14:18:46.182" v="246" actId="1076"/>
          <ac:spMkLst>
            <pc:docMk/>
            <pc:sldMk cId="3086588827" sldId="260"/>
            <ac:spMk id="20" creationId="{93C6C80D-1624-1477-E35A-A502A92AF457}"/>
          </ac:spMkLst>
        </pc:spChg>
        <pc:spChg chg="mod">
          <ac:chgData name="Kristina Chorvatova" userId="a0752222-2c5e-4419-b38d-8ac65628b346" providerId="ADAL" clId="{528A2276-C604-43F1-A8BF-0752E78804D8}" dt="2024-01-04T14:18:46.182" v="246" actId="1076"/>
          <ac:spMkLst>
            <pc:docMk/>
            <pc:sldMk cId="3086588827" sldId="260"/>
            <ac:spMk id="21" creationId="{CBEF1D03-84B3-82AE-CED4-AAC2E6DFF6E0}"/>
          </ac:spMkLst>
        </pc:spChg>
        <pc:spChg chg="mod">
          <ac:chgData name="Kristina Chorvatova" userId="a0752222-2c5e-4419-b38d-8ac65628b346" providerId="ADAL" clId="{528A2276-C604-43F1-A8BF-0752E78804D8}" dt="2024-01-04T14:18:46.182" v="246" actId="1076"/>
          <ac:spMkLst>
            <pc:docMk/>
            <pc:sldMk cId="3086588827" sldId="260"/>
            <ac:spMk id="22" creationId="{B8E21112-14D8-387C-2140-8E2EC9BF8E6C}"/>
          </ac:spMkLst>
        </pc:spChg>
        <pc:spChg chg="mod">
          <ac:chgData name="Kristina Chorvatova" userId="a0752222-2c5e-4419-b38d-8ac65628b346" providerId="ADAL" clId="{528A2276-C604-43F1-A8BF-0752E78804D8}" dt="2024-01-04T14:18:46.182" v="246" actId="1076"/>
          <ac:spMkLst>
            <pc:docMk/>
            <pc:sldMk cId="3086588827" sldId="260"/>
            <ac:spMk id="23" creationId="{B78B2274-F5FD-582A-860A-6E76C5787C4C}"/>
          </ac:spMkLst>
        </pc:spChg>
        <pc:spChg chg="add mod">
          <ac:chgData name="Kristina Chorvatova" userId="a0752222-2c5e-4419-b38d-8ac65628b346" providerId="ADAL" clId="{528A2276-C604-43F1-A8BF-0752E78804D8}" dt="2024-01-04T13:56:57.161" v="200" actId="1076"/>
          <ac:spMkLst>
            <pc:docMk/>
            <pc:sldMk cId="3086588827" sldId="260"/>
            <ac:spMk id="40" creationId="{387653DD-ADDF-FD26-E17C-EDEE92282962}"/>
          </ac:spMkLst>
        </pc:spChg>
        <pc:spChg chg="add mod">
          <ac:chgData name="Kristina Chorvatova" userId="a0752222-2c5e-4419-b38d-8ac65628b346" providerId="ADAL" clId="{528A2276-C604-43F1-A8BF-0752E78804D8}" dt="2024-01-04T13:57:19.413" v="202" actId="1076"/>
          <ac:spMkLst>
            <pc:docMk/>
            <pc:sldMk cId="3086588827" sldId="260"/>
            <ac:spMk id="41" creationId="{1426BCF5-8667-0BDB-88D9-4779778A40B9}"/>
          </ac:spMkLst>
        </pc:spChg>
        <pc:spChg chg="add mod">
          <ac:chgData name="Kristina Chorvatova" userId="a0752222-2c5e-4419-b38d-8ac65628b346" providerId="ADAL" clId="{528A2276-C604-43F1-A8BF-0752E78804D8}" dt="2024-01-04T13:57:19.413" v="202" actId="1076"/>
          <ac:spMkLst>
            <pc:docMk/>
            <pc:sldMk cId="3086588827" sldId="260"/>
            <ac:spMk id="42" creationId="{EE63C3C6-7277-D061-0509-5E50749E8041}"/>
          </ac:spMkLst>
        </pc:spChg>
        <pc:spChg chg="add mod">
          <ac:chgData name="Kristina Chorvatova" userId="a0752222-2c5e-4419-b38d-8ac65628b346" providerId="ADAL" clId="{528A2276-C604-43F1-A8BF-0752E78804D8}" dt="2024-01-04T13:57:19.413" v="202" actId="1076"/>
          <ac:spMkLst>
            <pc:docMk/>
            <pc:sldMk cId="3086588827" sldId="260"/>
            <ac:spMk id="43" creationId="{8C92D533-E284-4C65-4F3D-E911FBDF6A6F}"/>
          </ac:spMkLst>
        </pc:spChg>
        <pc:spChg chg="add mod">
          <ac:chgData name="Kristina Chorvatova" userId="a0752222-2c5e-4419-b38d-8ac65628b346" providerId="ADAL" clId="{528A2276-C604-43F1-A8BF-0752E78804D8}" dt="2024-01-04T13:57:19.413" v="202" actId="1076"/>
          <ac:spMkLst>
            <pc:docMk/>
            <pc:sldMk cId="3086588827" sldId="260"/>
            <ac:spMk id="44" creationId="{190D3898-8133-5F4F-5823-508FEB5FDF7C}"/>
          </ac:spMkLst>
        </pc:spChg>
        <pc:spChg chg="add mod">
          <ac:chgData name="Kristina Chorvatova" userId="a0752222-2c5e-4419-b38d-8ac65628b346" providerId="ADAL" clId="{528A2276-C604-43F1-A8BF-0752E78804D8}" dt="2024-01-04T13:57:19.413" v="202" actId="1076"/>
          <ac:spMkLst>
            <pc:docMk/>
            <pc:sldMk cId="3086588827" sldId="260"/>
            <ac:spMk id="45" creationId="{FAF40D24-20E8-C72E-17A9-CBD94DD86E41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46" creationId="{5AAD0243-B132-8F92-E1FE-85BABC7A8B76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47" creationId="{3F9E295D-573E-2BA0-7E53-21237837C5A0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48" creationId="{6816E5D5-DD71-57F5-99D4-8636FC77D81C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49" creationId="{97D6838C-54AA-8379-85CD-5F2C7F649397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0" creationId="{5F2D8BDE-A80B-E0F4-F719-1F35107790D0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1" creationId="{74D378C1-3AC9-424B-F27B-4DC2F16A27A9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2" creationId="{46BDCD1D-1A41-4B56-FA52-6351B5D7E60E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3" creationId="{618728E1-0C24-99AD-EAF4-16D8F8CA2C9E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4" creationId="{E2E2E196-7BBA-60E3-918F-D80F79280CEF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5" creationId="{F4BA54D3-DD8C-6924-EADF-E98A99D5A2B6}"/>
          </ac:spMkLst>
        </pc:spChg>
        <pc:spChg chg="add 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6" creationId="{E112CC43-4970-B6D5-3DB8-5AEBE6CC449E}"/>
          </ac:spMkLst>
        </pc:spChg>
        <pc:spChg chg="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8" creationId="{0A6D3885-2AE2-DFCF-07CD-4ABBD93D5557}"/>
          </ac:spMkLst>
        </pc:spChg>
        <pc:spChg chg="mod">
          <ac:chgData name="Kristina Chorvatova" userId="a0752222-2c5e-4419-b38d-8ac65628b346" providerId="ADAL" clId="{528A2276-C604-43F1-A8BF-0752E78804D8}" dt="2024-01-04T14:13:57.708" v="203"/>
          <ac:spMkLst>
            <pc:docMk/>
            <pc:sldMk cId="3086588827" sldId="260"/>
            <ac:spMk id="59" creationId="{F5E9911A-B77D-61C8-4823-EDA50EC689A4}"/>
          </ac:spMkLst>
        </pc:spChg>
        <pc:grpChg chg="add mod">
          <ac:chgData name="Kristina Chorvatova" userId="a0752222-2c5e-4419-b38d-8ac65628b346" providerId="ADAL" clId="{528A2276-C604-43F1-A8BF-0752E78804D8}" dt="2024-01-04T14:13:57.708" v="203"/>
          <ac:grpSpMkLst>
            <pc:docMk/>
            <pc:sldMk cId="3086588827" sldId="260"/>
            <ac:grpSpMk id="57" creationId="{41BC26DF-C644-C87B-6E13-D33BA698A266}"/>
          </ac:grpSpMkLst>
        </pc:grp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24" creationId="{6DE4F245-0E8F-3383-34E2-33F409D51A65}"/>
          </ac:cxnSpMkLst>
        </pc:cxn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25" creationId="{26BCF1AC-828F-125B-7DBD-18544DF06CB2}"/>
          </ac:cxnSpMkLst>
        </pc:cxn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26" creationId="{90FDE272-FBA9-43F5-AD50-539E8BF791DD}"/>
          </ac:cxnSpMkLst>
        </pc:cxn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27" creationId="{5D137A6B-52D8-52B5-0F36-8CEF6EFEAAD8}"/>
          </ac:cxnSpMkLst>
        </pc:cxn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28" creationId="{9519A1F3-86EA-463A-1839-906F435CD6F6}"/>
          </ac:cxnSpMkLst>
        </pc:cxnChg>
        <pc:cxnChg chg="mod">
          <ac:chgData name="Kristina Chorvatova" userId="a0752222-2c5e-4419-b38d-8ac65628b346" providerId="ADAL" clId="{528A2276-C604-43F1-A8BF-0752E78804D8}" dt="2024-01-04T14:18:46.182" v="246" actId="1076"/>
          <ac:cxnSpMkLst>
            <pc:docMk/>
            <pc:sldMk cId="3086588827" sldId="260"/>
            <ac:cxnSpMk id="29" creationId="{C89C8F69-CA8A-CF98-1872-3375702D1267}"/>
          </ac:cxnSpMkLst>
        </pc:cxn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30" creationId="{59B96694-AF12-CDF2-3CFC-4E7706A90A0D}"/>
          </ac:cxnSpMkLst>
        </pc:cxnChg>
        <pc:cxnChg chg="mod">
          <ac:chgData name="Kristina Chorvatova" userId="a0752222-2c5e-4419-b38d-8ac65628b346" providerId="ADAL" clId="{528A2276-C604-43F1-A8BF-0752E78804D8}" dt="2024-01-04T14:18:46.182" v="246" actId="1076"/>
          <ac:cxnSpMkLst>
            <pc:docMk/>
            <pc:sldMk cId="3086588827" sldId="260"/>
            <ac:cxnSpMk id="31" creationId="{B56116F7-7E56-3BF2-2A96-A4D86BEF67CF}"/>
          </ac:cxnSpMkLst>
        </pc:cxn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32" creationId="{0E5950BA-7DCF-9A17-B1F2-A9579F98FC2B}"/>
          </ac:cxnSpMkLst>
        </pc:cxnChg>
        <pc:cxnChg chg="mod">
          <ac:chgData name="Kristina Chorvatova" userId="a0752222-2c5e-4419-b38d-8ac65628b346" providerId="ADAL" clId="{528A2276-C604-43F1-A8BF-0752E78804D8}" dt="2024-01-04T14:18:46.182" v="246" actId="1076"/>
          <ac:cxnSpMkLst>
            <pc:docMk/>
            <pc:sldMk cId="3086588827" sldId="260"/>
            <ac:cxnSpMk id="33" creationId="{92D468A5-F5D2-C9AC-CEEE-E46062C37A14}"/>
          </ac:cxnSpMkLst>
        </pc:cxn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34" creationId="{E9D0AF07-D19D-64F4-1E70-F860844456DF}"/>
          </ac:cxnSpMkLst>
        </pc:cxnChg>
        <pc:cxnChg chg="mod">
          <ac:chgData name="Kristina Chorvatova" userId="a0752222-2c5e-4419-b38d-8ac65628b346" providerId="ADAL" clId="{528A2276-C604-43F1-A8BF-0752E78804D8}" dt="2024-01-04T13:56:57.161" v="200" actId="1076"/>
          <ac:cxnSpMkLst>
            <pc:docMk/>
            <pc:sldMk cId="3086588827" sldId="260"/>
            <ac:cxnSpMk id="35" creationId="{DD498BB1-15AE-1F9D-4BCD-549D58EE1675}"/>
          </ac:cxnSpMkLst>
        </pc:cxnChg>
      </pc:sldChg>
      <pc:sldChg chg="addSp delSp modSp new mod ord">
        <pc:chgData name="Kristina Chorvatova" userId="a0752222-2c5e-4419-b38d-8ac65628b346" providerId="ADAL" clId="{528A2276-C604-43F1-A8BF-0752E78804D8}" dt="2024-01-10T17:21:16.817" v="5827"/>
        <pc:sldMkLst>
          <pc:docMk/>
          <pc:sldMk cId="1513787890" sldId="261"/>
        </pc:sldMkLst>
        <pc:spChg chg="add del mod">
          <ac:chgData name="Kristina Chorvatova" userId="a0752222-2c5e-4419-b38d-8ac65628b346" providerId="ADAL" clId="{528A2276-C604-43F1-A8BF-0752E78804D8}" dt="2024-01-09T15:58:42.792" v="2959" actId="1076"/>
          <ac:spMkLst>
            <pc:docMk/>
            <pc:sldMk cId="1513787890" sldId="261"/>
            <ac:spMk id="2" creationId="{6FE08E70-ADF7-B100-409C-6E640433664D}"/>
          </ac:spMkLst>
        </pc:spChg>
        <pc:spChg chg="add del mod">
          <ac:chgData name="Kristina Chorvatova" userId="a0752222-2c5e-4419-b38d-8ac65628b346" providerId="ADAL" clId="{528A2276-C604-43F1-A8BF-0752E78804D8}" dt="2024-01-04T14:17:07.521" v="227" actId="478"/>
          <ac:spMkLst>
            <pc:docMk/>
            <pc:sldMk cId="1513787890" sldId="261"/>
            <ac:spMk id="3" creationId="{20524BB4-DB50-9864-9E65-D44D3AA0A919}"/>
          </ac:spMkLst>
        </pc:spChg>
        <pc:spChg chg="add del mod">
          <ac:chgData name="Kristina Chorvatova" userId="a0752222-2c5e-4419-b38d-8ac65628b346" providerId="ADAL" clId="{528A2276-C604-43F1-A8BF-0752E78804D8}" dt="2024-01-09T14:57:28.354" v="2753" actId="478"/>
          <ac:spMkLst>
            <pc:docMk/>
            <pc:sldMk cId="1513787890" sldId="261"/>
            <ac:spMk id="3" creationId="{D9E654F9-5366-A1C4-4B45-3477088EFA3A}"/>
          </ac:spMkLst>
        </pc:spChg>
        <pc:spChg chg="add del mod">
          <ac:chgData name="Kristina Chorvatova" userId="a0752222-2c5e-4419-b38d-8ac65628b346" providerId="ADAL" clId="{528A2276-C604-43F1-A8BF-0752E78804D8}" dt="2024-01-04T14:17:15.561" v="232" actId="478"/>
          <ac:spMkLst>
            <pc:docMk/>
            <pc:sldMk cId="1513787890" sldId="261"/>
            <ac:spMk id="4" creationId="{82C8CFE8-2C32-CBD7-44A3-8497CDDC7FBB}"/>
          </ac:spMkLst>
        </pc:spChg>
        <pc:spChg chg="add del mod">
          <ac:chgData name="Kristina Chorvatova" userId="a0752222-2c5e-4419-b38d-8ac65628b346" providerId="ADAL" clId="{528A2276-C604-43F1-A8BF-0752E78804D8}" dt="2024-01-09T14:58:15.143" v="2757" actId="478"/>
          <ac:spMkLst>
            <pc:docMk/>
            <pc:sldMk cId="1513787890" sldId="261"/>
            <ac:spMk id="4" creationId="{DB37EE35-E8CC-752A-DEA8-38425663B0F3}"/>
          </ac:spMkLst>
        </pc:spChg>
        <pc:spChg chg="add del mod">
          <ac:chgData name="Kristina Chorvatova" userId="a0752222-2c5e-4419-b38d-8ac65628b346" providerId="ADAL" clId="{528A2276-C604-43F1-A8BF-0752E78804D8}" dt="2024-01-04T14:17:09.817" v="229" actId="478"/>
          <ac:spMkLst>
            <pc:docMk/>
            <pc:sldMk cId="1513787890" sldId="261"/>
            <ac:spMk id="5" creationId="{C4C23B21-91B9-2921-32D7-CDC62F833BEB}"/>
          </ac:spMkLst>
        </pc:spChg>
        <pc:spChg chg="add del mod">
          <ac:chgData name="Kristina Chorvatova" userId="a0752222-2c5e-4419-b38d-8ac65628b346" providerId="ADAL" clId="{528A2276-C604-43F1-A8BF-0752E78804D8}" dt="2024-01-04T14:17:46.238" v="237" actId="478"/>
          <ac:spMkLst>
            <pc:docMk/>
            <pc:sldMk cId="1513787890" sldId="261"/>
            <ac:spMk id="6" creationId="{E60D329C-3663-5FBB-417C-760851181A9C}"/>
          </ac:spMkLst>
        </pc:spChg>
        <pc:spChg chg="add del mod">
          <ac:chgData name="Kristina Chorvatova" userId="a0752222-2c5e-4419-b38d-8ac65628b346" providerId="ADAL" clId="{528A2276-C604-43F1-A8BF-0752E78804D8}" dt="2024-01-04T14:17:20.001" v="233" actId="478"/>
          <ac:spMkLst>
            <pc:docMk/>
            <pc:sldMk cId="1513787890" sldId="261"/>
            <ac:spMk id="7" creationId="{714A5C87-D116-6639-E5F5-BAF64DA9686F}"/>
          </ac:spMkLst>
        </pc:spChg>
        <pc:spChg chg="add del mod">
          <ac:chgData name="Kristina Chorvatova" userId="a0752222-2c5e-4419-b38d-8ac65628b346" providerId="ADAL" clId="{528A2276-C604-43F1-A8BF-0752E78804D8}" dt="2024-01-09T14:59:15.479" v="2760" actId="478"/>
          <ac:spMkLst>
            <pc:docMk/>
            <pc:sldMk cId="1513787890" sldId="261"/>
            <ac:spMk id="8" creationId="{DE50941E-7DE2-4F67-E106-3F0CC75C2057}"/>
          </ac:spMkLst>
        </pc:spChg>
        <pc:spChg chg="add mod">
          <ac:chgData name="Kristina Chorvatova" userId="a0752222-2c5e-4419-b38d-8ac65628b346" providerId="ADAL" clId="{528A2276-C604-43F1-A8BF-0752E78804D8}" dt="2024-01-05T09:30:24.585" v="600" actId="14100"/>
          <ac:spMkLst>
            <pc:docMk/>
            <pc:sldMk cId="1513787890" sldId="261"/>
            <ac:spMk id="9" creationId="{E45BF3C0-F37C-1BFE-E0F9-6E98211E5095}"/>
          </ac:spMkLst>
        </pc:spChg>
        <pc:spChg chg="add del mod">
          <ac:chgData name="Kristina Chorvatova" userId="a0752222-2c5e-4419-b38d-8ac65628b346" providerId="ADAL" clId="{528A2276-C604-43F1-A8BF-0752E78804D8}" dt="2024-01-04T14:18:28.065" v="241" actId="478"/>
          <ac:spMkLst>
            <pc:docMk/>
            <pc:sldMk cId="1513787890" sldId="261"/>
            <ac:spMk id="10" creationId="{893B1F4D-95C6-3663-3C68-F51517DC05E6}"/>
          </ac:spMkLst>
        </pc:spChg>
        <pc:spChg chg="add del mod">
          <ac:chgData name="Kristina Chorvatova" userId="a0752222-2c5e-4419-b38d-8ac65628b346" providerId="ADAL" clId="{528A2276-C604-43F1-A8BF-0752E78804D8}" dt="2024-01-04T14:18:29.673" v="243" actId="478"/>
          <ac:spMkLst>
            <pc:docMk/>
            <pc:sldMk cId="1513787890" sldId="261"/>
            <ac:spMk id="11" creationId="{76C4F384-8094-3D31-B2E3-E4C6493F8A42}"/>
          </ac:spMkLst>
        </pc:spChg>
        <pc:spChg chg="add del mod">
          <ac:chgData name="Kristina Chorvatova" userId="a0752222-2c5e-4419-b38d-8ac65628b346" providerId="ADAL" clId="{528A2276-C604-43F1-A8BF-0752E78804D8}" dt="2024-01-04T14:18:31.854" v="244" actId="478"/>
          <ac:spMkLst>
            <pc:docMk/>
            <pc:sldMk cId="1513787890" sldId="261"/>
            <ac:spMk id="12" creationId="{1F06B325-EF4B-7502-575C-6D73849707F4}"/>
          </ac:spMkLst>
        </pc:spChg>
        <pc:spChg chg="add del mod">
          <ac:chgData name="Kristina Chorvatova" userId="a0752222-2c5e-4419-b38d-8ac65628b346" providerId="ADAL" clId="{528A2276-C604-43F1-A8BF-0752E78804D8}" dt="2024-01-04T14:18:34.909" v="245" actId="478"/>
          <ac:spMkLst>
            <pc:docMk/>
            <pc:sldMk cId="1513787890" sldId="261"/>
            <ac:spMk id="13" creationId="{20CFC61F-C865-2843-F03C-13164D885B20}"/>
          </ac:spMkLst>
        </pc:spChg>
        <pc:spChg chg="add del mod">
          <ac:chgData name="Kristina Chorvatova" userId="a0752222-2c5e-4419-b38d-8ac65628b346" providerId="ADAL" clId="{528A2276-C604-43F1-A8BF-0752E78804D8}" dt="2024-01-09T14:59:15.479" v="2760" actId="478"/>
          <ac:spMkLst>
            <pc:docMk/>
            <pc:sldMk cId="1513787890" sldId="261"/>
            <ac:spMk id="14" creationId="{D35AFFA4-E2B1-0020-FBAC-BCD5B187967F}"/>
          </ac:spMkLst>
        </pc:spChg>
        <pc:spChg chg="add del mod">
          <ac:chgData name="Kristina Chorvatova" userId="a0752222-2c5e-4419-b38d-8ac65628b346" providerId="ADAL" clId="{528A2276-C604-43F1-A8BF-0752E78804D8}" dt="2024-01-09T14:59:15.479" v="2760" actId="478"/>
          <ac:spMkLst>
            <pc:docMk/>
            <pc:sldMk cId="1513787890" sldId="261"/>
            <ac:spMk id="20" creationId="{45D44401-4A7D-BDFC-51F9-6BC0620613D5}"/>
          </ac:spMkLst>
        </pc:spChg>
        <pc:spChg chg="add mod">
          <ac:chgData name="Kristina Chorvatova" userId="a0752222-2c5e-4419-b38d-8ac65628b346" providerId="ADAL" clId="{528A2276-C604-43F1-A8BF-0752E78804D8}" dt="2024-01-09T15:26:49.133" v="2816" actId="1076"/>
          <ac:spMkLst>
            <pc:docMk/>
            <pc:sldMk cId="1513787890" sldId="261"/>
            <ac:spMk id="21" creationId="{73EC0E3E-DB9E-73A3-1365-330FC9066F47}"/>
          </ac:spMkLst>
        </pc:spChg>
        <pc:spChg chg="add mod">
          <ac:chgData name="Kristina Chorvatova" userId="a0752222-2c5e-4419-b38d-8ac65628b346" providerId="ADAL" clId="{528A2276-C604-43F1-A8BF-0752E78804D8}" dt="2024-01-09T15:26:13.891" v="2814" actId="1076"/>
          <ac:spMkLst>
            <pc:docMk/>
            <pc:sldMk cId="1513787890" sldId="261"/>
            <ac:spMk id="22" creationId="{51F31798-7163-9CE7-2141-19C9A8168219}"/>
          </ac:spMkLst>
        </pc:spChg>
        <pc:spChg chg="add mod">
          <ac:chgData name="Kristina Chorvatova" userId="a0752222-2c5e-4419-b38d-8ac65628b346" providerId="ADAL" clId="{528A2276-C604-43F1-A8BF-0752E78804D8}" dt="2024-01-09T15:25:48.288" v="2812" actId="1076"/>
          <ac:spMkLst>
            <pc:docMk/>
            <pc:sldMk cId="1513787890" sldId="261"/>
            <ac:spMk id="23" creationId="{22D5D268-EEC5-A9CB-C0E8-E4E82F65A65A}"/>
          </ac:spMkLst>
        </pc:spChg>
        <pc:spChg chg="add mod">
          <ac:chgData name="Kristina Chorvatova" userId="a0752222-2c5e-4419-b38d-8ac65628b346" providerId="ADAL" clId="{528A2276-C604-43F1-A8BF-0752E78804D8}" dt="2024-01-09T15:25:42.224" v="2811" actId="1076"/>
          <ac:spMkLst>
            <pc:docMk/>
            <pc:sldMk cId="1513787890" sldId="261"/>
            <ac:spMk id="24" creationId="{DE5269C0-9C67-F237-4EE6-8F06C485FC73}"/>
          </ac:spMkLst>
        </pc:spChg>
        <pc:spChg chg="add mod">
          <ac:chgData name="Kristina Chorvatova" userId="a0752222-2c5e-4419-b38d-8ac65628b346" providerId="ADAL" clId="{528A2276-C604-43F1-A8BF-0752E78804D8}" dt="2024-01-09T15:27:08.215" v="2817" actId="1076"/>
          <ac:spMkLst>
            <pc:docMk/>
            <pc:sldMk cId="1513787890" sldId="261"/>
            <ac:spMk id="25" creationId="{5C306684-0AB7-B2A5-44F4-14D404CAB6B7}"/>
          </ac:spMkLst>
        </pc:spChg>
        <pc:spChg chg="add mod">
          <ac:chgData name="Kristina Chorvatova" userId="a0752222-2c5e-4419-b38d-8ac65628b346" providerId="ADAL" clId="{528A2276-C604-43F1-A8BF-0752E78804D8}" dt="2024-01-09T15:31:47.677" v="2838" actId="1076"/>
          <ac:spMkLst>
            <pc:docMk/>
            <pc:sldMk cId="1513787890" sldId="261"/>
            <ac:spMk id="26" creationId="{863A1377-6C30-8D8D-C0C1-C49658149209}"/>
          </ac:spMkLst>
        </pc:spChg>
        <pc:spChg chg="add mod">
          <ac:chgData name="Kristina Chorvatova" userId="a0752222-2c5e-4419-b38d-8ac65628b346" providerId="ADAL" clId="{528A2276-C604-43F1-A8BF-0752E78804D8}" dt="2024-01-09T16:16:19.524" v="3238" actId="1076"/>
          <ac:spMkLst>
            <pc:docMk/>
            <pc:sldMk cId="1513787890" sldId="261"/>
            <ac:spMk id="27" creationId="{B8B74A71-A612-88E1-172A-D08C207513AF}"/>
          </ac:spMkLst>
        </pc:spChg>
        <pc:spChg chg="add mod">
          <ac:chgData name="Kristina Chorvatova" userId="a0752222-2c5e-4419-b38d-8ac65628b346" providerId="ADAL" clId="{528A2276-C604-43F1-A8BF-0752E78804D8}" dt="2024-01-09T15:27:08.215" v="2817" actId="1076"/>
          <ac:spMkLst>
            <pc:docMk/>
            <pc:sldMk cId="1513787890" sldId="261"/>
            <ac:spMk id="28" creationId="{68F1816D-FDCC-0900-3A40-2B30D4311AFF}"/>
          </ac:spMkLst>
        </pc:spChg>
        <pc:spChg chg="add mod">
          <ac:chgData name="Kristina Chorvatova" userId="a0752222-2c5e-4419-b38d-8ac65628b346" providerId="ADAL" clId="{528A2276-C604-43F1-A8BF-0752E78804D8}" dt="2024-01-09T15:25:32.482" v="2810" actId="1076"/>
          <ac:spMkLst>
            <pc:docMk/>
            <pc:sldMk cId="1513787890" sldId="261"/>
            <ac:spMk id="29" creationId="{1C6EE40C-62B8-437E-6DCD-0F6A7CB26F80}"/>
          </ac:spMkLst>
        </pc:spChg>
        <pc:spChg chg="add mod">
          <ac:chgData name="Kristina Chorvatova" userId="a0752222-2c5e-4419-b38d-8ac65628b346" providerId="ADAL" clId="{528A2276-C604-43F1-A8BF-0752E78804D8}" dt="2024-01-05T09:29:21.359" v="593" actId="12788"/>
          <ac:spMkLst>
            <pc:docMk/>
            <pc:sldMk cId="1513787890" sldId="261"/>
            <ac:spMk id="30" creationId="{3DF2C3A0-E50F-382F-D48C-3E9D6D1651CA}"/>
          </ac:spMkLst>
        </pc:spChg>
        <pc:spChg chg="add mod">
          <ac:chgData name="Kristina Chorvatova" userId="a0752222-2c5e-4419-b38d-8ac65628b346" providerId="ADAL" clId="{528A2276-C604-43F1-A8BF-0752E78804D8}" dt="2024-01-05T09:30:58.447" v="606" actId="14100"/>
          <ac:spMkLst>
            <pc:docMk/>
            <pc:sldMk cId="1513787890" sldId="261"/>
            <ac:spMk id="41" creationId="{6F035788-8BF5-1D25-EE22-BF06D63A44A5}"/>
          </ac:spMkLst>
        </pc:spChg>
        <pc:spChg chg="mod">
          <ac:chgData name="Kristina Chorvatova" userId="a0752222-2c5e-4419-b38d-8ac65628b346" providerId="ADAL" clId="{528A2276-C604-43F1-A8BF-0752E78804D8}" dt="2024-01-05T14:33:28.017" v="1271" actId="207"/>
          <ac:spMkLst>
            <pc:docMk/>
            <pc:sldMk cId="1513787890" sldId="261"/>
            <ac:spMk id="43" creationId="{E1DF7EE1-C596-C0DC-7B02-52963FE1C49C}"/>
          </ac:spMkLst>
        </pc:spChg>
        <pc:spChg chg="mod">
          <ac:chgData name="Kristina Chorvatova" userId="a0752222-2c5e-4419-b38d-8ac65628b346" providerId="ADAL" clId="{528A2276-C604-43F1-A8BF-0752E78804D8}" dt="2024-01-05T14:33:28.017" v="1271" actId="207"/>
          <ac:spMkLst>
            <pc:docMk/>
            <pc:sldMk cId="1513787890" sldId="261"/>
            <ac:spMk id="44" creationId="{F301FC5B-38EC-24B7-1C8E-94D81067F5BE}"/>
          </ac:spMkLst>
        </pc:spChg>
        <pc:spChg chg="add del mod">
          <ac:chgData name="Kristina Chorvatova" userId="a0752222-2c5e-4419-b38d-8ac65628b346" providerId="ADAL" clId="{528A2276-C604-43F1-A8BF-0752E78804D8}" dt="2024-01-09T14:59:15.479" v="2760" actId="478"/>
          <ac:spMkLst>
            <pc:docMk/>
            <pc:sldMk cId="1513787890" sldId="261"/>
            <ac:spMk id="45" creationId="{467B958E-49FE-E541-8657-CFABA69CF78C}"/>
          </ac:spMkLst>
        </pc:spChg>
        <pc:spChg chg="add mod">
          <ac:chgData name="Kristina Chorvatova" userId="a0752222-2c5e-4419-b38d-8ac65628b346" providerId="ADAL" clId="{528A2276-C604-43F1-A8BF-0752E78804D8}" dt="2024-01-09T15:29:48.337" v="2832" actId="1076"/>
          <ac:spMkLst>
            <pc:docMk/>
            <pc:sldMk cId="1513787890" sldId="261"/>
            <ac:spMk id="46" creationId="{36D0AECB-1A91-E058-9277-13933252B065}"/>
          </ac:spMkLst>
        </pc:spChg>
        <pc:spChg chg="add mod">
          <ac:chgData name="Kristina Chorvatova" userId="a0752222-2c5e-4419-b38d-8ac65628b346" providerId="ADAL" clId="{528A2276-C604-43F1-A8BF-0752E78804D8}" dt="2024-01-09T15:29:39.517" v="2831" actId="1076"/>
          <ac:spMkLst>
            <pc:docMk/>
            <pc:sldMk cId="1513787890" sldId="261"/>
            <ac:spMk id="47" creationId="{E2E5CDF8-997D-F199-F56E-E2CD4F0BC7C8}"/>
          </ac:spMkLst>
        </pc:spChg>
        <pc:spChg chg="add mod">
          <ac:chgData name="Kristina Chorvatova" userId="a0752222-2c5e-4419-b38d-8ac65628b346" providerId="ADAL" clId="{528A2276-C604-43F1-A8BF-0752E78804D8}" dt="2024-01-09T15:29:39.517" v="2831" actId="1076"/>
          <ac:spMkLst>
            <pc:docMk/>
            <pc:sldMk cId="1513787890" sldId="261"/>
            <ac:spMk id="48" creationId="{B7D61EE3-40BE-78AB-AB3C-C8EC76D4F947}"/>
          </ac:spMkLst>
        </pc:spChg>
        <pc:spChg chg="add mod">
          <ac:chgData name="Kristina Chorvatova" userId="a0752222-2c5e-4419-b38d-8ac65628b346" providerId="ADAL" clId="{528A2276-C604-43F1-A8BF-0752E78804D8}" dt="2024-01-09T15:29:39.517" v="2831" actId="1076"/>
          <ac:spMkLst>
            <pc:docMk/>
            <pc:sldMk cId="1513787890" sldId="261"/>
            <ac:spMk id="49" creationId="{F8C31008-64FE-63D6-5241-4753C58B06AF}"/>
          </ac:spMkLst>
        </pc:spChg>
        <pc:spChg chg="add mod">
          <ac:chgData name="Kristina Chorvatova" userId="a0752222-2c5e-4419-b38d-8ac65628b346" providerId="ADAL" clId="{528A2276-C604-43F1-A8BF-0752E78804D8}" dt="2024-01-09T15:29:28.420" v="2830" actId="1076"/>
          <ac:spMkLst>
            <pc:docMk/>
            <pc:sldMk cId="1513787890" sldId="261"/>
            <ac:spMk id="50" creationId="{3042996B-4F91-46EC-9769-B45DC91DF588}"/>
          </ac:spMkLst>
        </pc:spChg>
        <pc:spChg chg="add mod">
          <ac:chgData name="Kristina Chorvatova" userId="a0752222-2c5e-4419-b38d-8ac65628b346" providerId="ADAL" clId="{528A2276-C604-43F1-A8BF-0752E78804D8}" dt="2024-01-09T14:58:02.886" v="2755" actId="1076"/>
          <ac:spMkLst>
            <pc:docMk/>
            <pc:sldMk cId="1513787890" sldId="261"/>
            <ac:spMk id="51" creationId="{BF2D90DF-FCF9-FE66-29E8-757254A8E750}"/>
          </ac:spMkLst>
        </pc:spChg>
        <pc:spChg chg="add mod">
          <ac:chgData name="Kristina Chorvatova" userId="a0752222-2c5e-4419-b38d-8ac65628b346" providerId="ADAL" clId="{528A2276-C604-43F1-A8BF-0752E78804D8}" dt="2024-01-09T14:58:02.886" v="2755" actId="1076"/>
          <ac:spMkLst>
            <pc:docMk/>
            <pc:sldMk cId="1513787890" sldId="261"/>
            <ac:spMk id="52" creationId="{D5F08D7B-845E-800E-6D39-77D94A82A10D}"/>
          </ac:spMkLst>
        </pc:spChg>
        <pc:spChg chg="add mod">
          <ac:chgData name="Kristina Chorvatova" userId="a0752222-2c5e-4419-b38d-8ac65628b346" providerId="ADAL" clId="{528A2276-C604-43F1-A8BF-0752E78804D8}" dt="2024-01-09T15:29:23.584" v="2829" actId="1076"/>
          <ac:spMkLst>
            <pc:docMk/>
            <pc:sldMk cId="1513787890" sldId="261"/>
            <ac:spMk id="53" creationId="{F6E99B58-310D-A318-92FB-599D033BC953}"/>
          </ac:spMkLst>
        </pc:spChg>
        <pc:spChg chg="add mod">
          <ac:chgData name="Kristina Chorvatova" userId="a0752222-2c5e-4419-b38d-8ac65628b346" providerId="ADAL" clId="{528A2276-C604-43F1-A8BF-0752E78804D8}" dt="2024-01-09T15:29:39.517" v="2831" actId="1076"/>
          <ac:spMkLst>
            <pc:docMk/>
            <pc:sldMk cId="1513787890" sldId="261"/>
            <ac:spMk id="54" creationId="{E325FE05-65E2-BFC2-635B-D1147C2EEDC1}"/>
          </ac:spMkLst>
        </pc:spChg>
        <pc:spChg chg="add mod">
          <ac:chgData name="Kristina Chorvatova" userId="a0752222-2c5e-4419-b38d-8ac65628b346" providerId="ADAL" clId="{528A2276-C604-43F1-A8BF-0752E78804D8}" dt="2024-01-09T14:58:02.886" v="2755" actId="1076"/>
          <ac:spMkLst>
            <pc:docMk/>
            <pc:sldMk cId="1513787890" sldId="261"/>
            <ac:spMk id="55" creationId="{A3128029-0EEB-E7EA-4CA2-CB1A38D4882D}"/>
          </ac:spMkLst>
        </pc:spChg>
        <pc:spChg chg="mod">
          <ac:chgData name="Kristina Chorvatova" userId="a0752222-2c5e-4419-b38d-8ac65628b346" providerId="ADAL" clId="{528A2276-C604-43F1-A8BF-0752E78804D8}" dt="2024-01-09T15:37:37.237" v="2856" actId="207"/>
          <ac:spMkLst>
            <pc:docMk/>
            <pc:sldMk cId="1513787890" sldId="261"/>
            <ac:spMk id="68" creationId="{14645CE0-B0D7-ECDA-B2E3-E05C0EA1C2F7}"/>
          </ac:spMkLst>
        </pc:spChg>
        <pc:spChg chg="mod">
          <ac:chgData name="Kristina Chorvatova" userId="a0752222-2c5e-4419-b38d-8ac65628b346" providerId="ADAL" clId="{528A2276-C604-43F1-A8BF-0752E78804D8}" dt="2024-01-09T15:37:50.133" v="2858" actId="207"/>
          <ac:spMkLst>
            <pc:docMk/>
            <pc:sldMk cId="1513787890" sldId="261"/>
            <ac:spMk id="69" creationId="{0E7475B6-6EF3-948B-81E2-9524B6CEAE41}"/>
          </ac:spMkLst>
        </pc:spChg>
        <pc:spChg chg="mod">
          <ac:chgData name="Kristina Chorvatova" userId="a0752222-2c5e-4419-b38d-8ac65628b346" providerId="ADAL" clId="{528A2276-C604-43F1-A8BF-0752E78804D8}" dt="2024-01-09T15:59:23.378" v="2964" actId="207"/>
          <ac:spMkLst>
            <pc:docMk/>
            <pc:sldMk cId="1513787890" sldId="261"/>
            <ac:spMk id="71" creationId="{9094F431-AE83-95CD-6C7A-85F3B5C43320}"/>
          </ac:spMkLst>
        </pc:spChg>
        <pc:spChg chg="mod">
          <ac:chgData name="Kristina Chorvatova" userId="a0752222-2c5e-4419-b38d-8ac65628b346" providerId="ADAL" clId="{528A2276-C604-43F1-A8BF-0752E78804D8}" dt="2024-01-09T15:59:38.574" v="2968" actId="207"/>
          <ac:spMkLst>
            <pc:docMk/>
            <pc:sldMk cId="1513787890" sldId="261"/>
            <ac:spMk id="72" creationId="{7F70CD66-5128-1CD0-2954-65795549A3D9}"/>
          </ac:spMkLst>
        </pc:spChg>
        <pc:spChg chg="mod">
          <ac:chgData name="Kristina Chorvatova" userId="a0752222-2c5e-4419-b38d-8ac65628b346" providerId="ADAL" clId="{528A2276-C604-43F1-A8BF-0752E78804D8}" dt="2024-01-04T14:14:13.202" v="205"/>
          <ac:spMkLst>
            <pc:docMk/>
            <pc:sldMk cId="1513787890" sldId="261"/>
            <ac:spMk id="74" creationId="{3A6F4C22-3B59-D013-09B1-773193F9B6C2}"/>
          </ac:spMkLst>
        </pc:spChg>
        <pc:spChg chg="mod">
          <ac:chgData name="Kristina Chorvatova" userId="a0752222-2c5e-4419-b38d-8ac65628b346" providerId="ADAL" clId="{528A2276-C604-43F1-A8BF-0752E78804D8}" dt="2024-01-04T14:14:13.202" v="205"/>
          <ac:spMkLst>
            <pc:docMk/>
            <pc:sldMk cId="1513787890" sldId="261"/>
            <ac:spMk id="75" creationId="{99A06EC2-73EB-DFC9-EABC-B123402FB171}"/>
          </ac:spMkLst>
        </pc:spChg>
        <pc:spChg chg="mod">
          <ac:chgData name="Kristina Chorvatova" userId="a0752222-2c5e-4419-b38d-8ac65628b346" providerId="ADAL" clId="{528A2276-C604-43F1-A8BF-0752E78804D8}" dt="2024-01-09T15:50:46.037" v="2910" actId="207"/>
          <ac:spMkLst>
            <pc:docMk/>
            <pc:sldMk cId="1513787890" sldId="261"/>
            <ac:spMk id="77" creationId="{C512A867-E935-27F4-9A20-FAA733648A7F}"/>
          </ac:spMkLst>
        </pc:spChg>
        <pc:spChg chg="mod">
          <ac:chgData name="Kristina Chorvatova" userId="a0752222-2c5e-4419-b38d-8ac65628b346" providerId="ADAL" clId="{528A2276-C604-43F1-A8BF-0752E78804D8}" dt="2024-01-09T15:50:57.517" v="2911" actId="207"/>
          <ac:spMkLst>
            <pc:docMk/>
            <pc:sldMk cId="1513787890" sldId="261"/>
            <ac:spMk id="78" creationId="{A99BCC82-CC8C-88B4-F135-5433241B0ABB}"/>
          </ac:spMkLst>
        </pc:spChg>
        <pc:spChg chg="mod">
          <ac:chgData name="Kristina Chorvatova" userId="a0752222-2c5e-4419-b38d-8ac65628b346" providerId="ADAL" clId="{528A2276-C604-43F1-A8BF-0752E78804D8}" dt="2024-01-04T14:14:13.202" v="205"/>
          <ac:spMkLst>
            <pc:docMk/>
            <pc:sldMk cId="1513787890" sldId="261"/>
            <ac:spMk id="80" creationId="{3D074068-C42C-DAF7-D36F-57EFD291BD58}"/>
          </ac:spMkLst>
        </pc:spChg>
        <pc:spChg chg="mod">
          <ac:chgData name="Kristina Chorvatova" userId="a0752222-2c5e-4419-b38d-8ac65628b346" providerId="ADAL" clId="{528A2276-C604-43F1-A8BF-0752E78804D8}" dt="2024-01-04T14:14:13.202" v="205"/>
          <ac:spMkLst>
            <pc:docMk/>
            <pc:sldMk cId="1513787890" sldId="261"/>
            <ac:spMk id="81" creationId="{D338187E-9EF3-0574-8F7B-A7607A15A538}"/>
          </ac:spMkLst>
        </pc:spChg>
        <pc:spChg chg="mod">
          <ac:chgData name="Kristina Chorvatova" userId="a0752222-2c5e-4419-b38d-8ac65628b346" providerId="ADAL" clId="{528A2276-C604-43F1-A8BF-0752E78804D8}" dt="2024-01-09T15:41:02.669" v="2876" actId="207"/>
          <ac:spMkLst>
            <pc:docMk/>
            <pc:sldMk cId="1513787890" sldId="261"/>
            <ac:spMk id="83" creationId="{B1DB8C02-AA78-7262-B808-3B061EFF1898}"/>
          </ac:spMkLst>
        </pc:spChg>
        <pc:spChg chg="mod">
          <ac:chgData name="Kristina Chorvatova" userId="a0752222-2c5e-4419-b38d-8ac65628b346" providerId="ADAL" clId="{528A2276-C604-43F1-A8BF-0752E78804D8}" dt="2024-01-09T15:41:07.468" v="2877" actId="207"/>
          <ac:spMkLst>
            <pc:docMk/>
            <pc:sldMk cId="1513787890" sldId="261"/>
            <ac:spMk id="84" creationId="{5D85A634-D7C4-3540-AC50-40C061764C3D}"/>
          </ac:spMkLst>
        </pc:spChg>
        <pc:spChg chg="mod">
          <ac:chgData name="Kristina Chorvatova" userId="a0752222-2c5e-4419-b38d-8ac65628b346" providerId="ADAL" clId="{528A2276-C604-43F1-A8BF-0752E78804D8}" dt="2024-01-09T15:54:04.838" v="2941" actId="207"/>
          <ac:spMkLst>
            <pc:docMk/>
            <pc:sldMk cId="1513787890" sldId="261"/>
            <ac:spMk id="86" creationId="{D93C03B7-79D9-7D43-F9EA-927024135B1D}"/>
          </ac:spMkLst>
        </pc:spChg>
        <pc:spChg chg="mod ord">
          <ac:chgData name="Kristina Chorvatova" userId="a0752222-2c5e-4419-b38d-8ac65628b346" providerId="ADAL" clId="{528A2276-C604-43F1-A8BF-0752E78804D8}" dt="2024-01-09T15:54:11.148" v="2942" actId="207"/>
          <ac:spMkLst>
            <pc:docMk/>
            <pc:sldMk cId="1513787890" sldId="261"/>
            <ac:spMk id="87" creationId="{0E3B1C71-77E2-87C4-EB11-9A9EE71DA779}"/>
          </ac:spMkLst>
        </pc:spChg>
        <pc:spChg chg="mod">
          <ac:chgData name="Kristina Chorvatova" userId="a0752222-2c5e-4419-b38d-8ac65628b346" providerId="ADAL" clId="{528A2276-C604-43F1-A8BF-0752E78804D8}" dt="2024-01-09T15:36:23.662" v="2847" actId="207"/>
          <ac:spMkLst>
            <pc:docMk/>
            <pc:sldMk cId="1513787890" sldId="261"/>
            <ac:spMk id="89" creationId="{4C04832D-98BC-12D6-42EC-60817E4724C2}"/>
          </ac:spMkLst>
        </pc:spChg>
        <pc:spChg chg="mod">
          <ac:chgData name="Kristina Chorvatova" userId="a0752222-2c5e-4419-b38d-8ac65628b346" providerId="ADAL" clId="{528A2276-C604-43F1-A8BF-0752E78804D8}" dt="2024-01-09T15:36:29.248" v="2848" actId="207"/>
          <ac:spMkLst>
            <pc:docMk/>
            <pc:sldMk cId="1513787890" sldId="261"/>
            <ac:spMk id="90" creationId="{50098847-F1D9-B5DC-0D4F-8AEE2DE22A13}"/>
          </ac:spMkLst>
        </pc:spChg>
        <pc:spChg chg="add del mod">
          <ac:chgData name="Kristina Chorvatova" userId="a0752222-2c5e-4419-b38d-8ac65628b346" providerId="ADAL" clId="{528A2276-C604-43F1-A8BF-0752E78804D8}" dt="2024-01-09T14:59:15.479" v="2760" actId="478"/>
          <ac:spMkLst>
            <pc:docMk/>
            <pc:sldMk cId="1513787890" sldId="261"/>
            <ac:spMk id="91" creationId="{70DCA195-A4DF-BEDF-CED3-429D10C98DFF}"/>
          </ac:spMkLst>
        </pc:spChg>
        <pc:spChg chg="add del mod">
          <ac:chgData name="Kristina Chorvatova" userId="a0752222-2c5e-4419-b38d-8ac65628b346" providerId="ADAL" clId="{528A2276-C604-43F1-A8BF-0752E78804D8}" dt="2024-01-04T14:15:10.071" v="210"/>
          <ac:spMkLst>
            <pc:docMk/>
            <pc:sldMk cId="1513787890" sldId="261"/>
            <ac:spMk id="92" creationId="{4A8944A4-A312-8C0C-832C-ED0A531C2100}"/>
          </ac:spMkLst>
        </pc:spChg>
        <pc:spChg chg="add del mod">
          <ac:chgData name="Kristina Chorvatova" userId="a0752222-2c5e-4419-b38d-8ac65628b346" providerId="ADAL" clId="{528A2276-C604-43F1-A8BF-0752E78804D8}" dt="2024-01-04T14:15:10.071" v="210"/>
          <ac:spMkLst>
            <pc:docMk/>
            <pc:sldMk cId="1513787890" sldId="261"/>
            <ac:spMk id="93" creationId="{68ABC167-070C-73F5-13A7-D87076A3FD0F}"/>
          </ac:spMkLst>
        </pc:spChg>
        <pc:spChg chg="add del mod">
          <ac:chgData name="Kristina Chorvatova" userId="a0752222-2c5e-4419-b38d-8ac65628b346" providerId="ADAL" clId="{528A2276-C604-43F1-A8BF-0752E78804D8}" dt="2024-01-04T14:15:10.071" v="210"/>
          <ac:spMkLst>
            <pc:docMk/>
            <pc:sldMk cId="1513787890" sldId="261"/>
            <ac:spMk id="94" creationId="{4382814A-8DC4-CE2D-FFFA-DE578BB22DCF}"/>
          </ac:spMkLst>
        </pc:spChg>
        <pc:spChg chg="add del mod">
          <ac:chgData name="Kristina Chorvatova" userId="a0752222-2c5e-4419-b38d-8ac65628b346" providerId="ADAL" clId="{528A2276-C604-43F1-A8BF-0752E78804D8}" dt="2024-01-04T14:15:10.071" v="210"/>
          <ac:spMkLst>
            <pc:docMk/>
            <pc:sldMk cId="1513787890" sldId="261"/>
            <ac:spMk id="95" creationId="{9C954962-77DD-5A42-F95C-9B3C0BB2B25D}"/>
          </ac:spMkLst>
        </pc:spChg>
        <pc:spChg chg="add del mod">
          <ac:chgData name="Kristina Chorvatova" userId="a0752222-2c5e-4419-b38d-8ac65628b346" providerId="ADAL" clId="{528A2276-C604-43F1-A8BF-0752E78804D8}" dt="2024-01-04T14:15:10.071" v="210"/>
          <ac:spMkLst>
            <pc:docMk/>
            <pc:sldMk cId="1513787890" sldId="261"/>
            <ac:spMk id="96" creationId="{BE45EFCF-0A36-F3AD-935B-DFE8DD643B35}"/>
          </ac:spMkLst>
        </pc:spChg>
        <pc:spChg chg="add del mod">
          <ac:chgData name="Kristina Chorvatova" userId="a0752222-2c5e-4419-b38d-8ac65628b346" providerId="ADAL" clId="{528A2276-C604-43F1-A8BF-0752E78804D8}" dt="2024-01-04T14:15:10.071" v="210"/>
          <ac:spMkLst>
            <pc:docMk/>
            <pc:sldMk cId="1513787890" sldId="261"/>
            <ac:spMk id="97" creationId="{3DC59421-2254-6317-270A-2E9E112A2085}"/>
          </ac:spMkLst>
        </pc:spChg>
        <pc:spChg chg="add del mod">
          <ac:chgData name="Kristina Chorvatova" userId="a0752222-2c5e-4419-b38d-8ac65628b346" providerId="ADAL" clId="{528A2276-C604-43F1-A8BF-0752E78804D8}" dt="2024-01-04T14:15:10.071" v="210"/>
          <ac:spMkLst>
            <pc:docMk/>
            <pc:sldMk cId="1513787890" sldId="261"/>
            <ac:spMk id="98" creationId="{7F7E1DD9-B030-D9C4-1ACA-95E0F77E0496}"/>
          </ac:spMkLst>
        </pc:spChg>
        <pc:spChg chg="add del mod">
          <ac:chgData name="Kristina Chorvatova" userId="a0752222-2c5e-4419-b38d-8ac65628b346" providerId="ADAL" clId="{528A2276-C604-43F1-A8BF-0752E78804D8}" dt="2024-01-04T14:15:10.071" v="210"/>
          <ac:spMkLst>
            <pc:docMk/>
            <pc:sldMk cId="1513787890" sldId="261"/>
            <ac:spMk id="99" creationId="{859029E3-52A5-2464-E545-AC9E42511878}"/>
          </ac:spMkLst>
        </pc:spChg>
        <pc:spChg chg="add del mod">
          <ac:chgData name="Kristina Chorvatova" userId="a0752222-2c5e-4419-b38d-8ac65628b346" providerId="ADAL" clId="{528A2276-C604-43F1-A8BF-0752E78804D8}" dt="2024-01-04T14:16:45.210" v="224"/>
          <ac:spMkLst>
            <pc:docMk/>
            <pc:sldMk cId="1513787890" sldId="261"/>
            <ac:spMk id="100" creationId="{E943CDB0-42E8-6163-D3BF-98767DF11EFA}"/>
          </ac:spMkLst>
        </pc:spChg>
        <pc:spChg chg="add del mod">
          <ac:chgData name="Kristina Chorvatova" userId="a0752222-2c5e-4419-b38d-8ac65628b346" providerId="ADAL" clId="{528A2276-C604-43F1-A8BF-0752E78804D8}" dt="2024-01-04T14:16:45.210" v="224"/>
          <ac:spMkLst>
            <pc:docMk/>
            <pc:sldMk cId="1513787890" sldId="261"/>
            <ac:spMk id="101" creationId="{F91E2F6F-C5CC-320E-CF7E-8D305C1FA12A}"/>
          </ac:spMkLst>
        </pc:spChg>
        <pc:spChg chg="add del mod">
          <ac:chgData name="Kristina Chorvatova" userId="a0752222-2c5e-4419-b38d-8ac65628b346" providerId="ADAL" clId="{528A2276-C604-43F1-A8BF-0752E78804D8}" dt="2024-01-04T14:16:45.210" v="224"/>
          <ac:spMkLst>
            <pc:docMk/>
            <pc:sldMk cId="1513787890" sldId="261"/>
            <ac:spMk id="102" creationId="{6A5E4361-413E-53F9-8377-9B0ED07B0A4A}"/>
          </ac:spMkLst>
        </pc:spChg>
        <pc:spChg chg="add del mod">
          <ac:chgData name="Kristina Chorvatova" userId="a0752222-2c5e-4419-b38d-8ac65628b346" providerId="ADAL" clId="{528A2276-C604-43F1-A8BF-0752E78804D8}" dt="2024-01-04T14:16:45.210" v="224"/>
          <ac:spMkLst>
            <pc:docMk/>
            <pc:sldMk cId="1513787890" sldId="261"/>
            <ac:spMk id="103" creationId="{D92F5E94-FE47-9A78-831A-1F6F70775F2C}"/>
          </ac:spMkLst>
        </pc:spChg>
        <pc:spChg chg="add del mod">
          <ac:chgData name="Kristina Chorvatova" userId="a0752222-2c5e-4419-b38d-8ac65628b346" providerId="ADAL" clId="{528A2276-C604-43F1-A8BF-0752E78804D8}" dt="2024-01-04T14:16:45.210" v="224"/>
          <ac:spMkLst>
            <pc:docMk/>
            <pc:sldMk cId="1513787890" sldId="261"/>
            <ac:spMk id="104" creationId="{C90761DC-F00F-6896-DF09-978B418DB948}"/>
          </ac:spMkLst>
        </pc:spChg>
        <pc:spChg chg="add del mod">
          <ac:chgData name="Kristina Chorvatova" userId="a0752222-2c5e-4419-b38d-8ac65628b346" providerId="ADAL" clId="{528A2276-C604-43F1-A8BF-0752E78804D8}" dt="2024-01-04T14:16:45.210" v="224"/>
          <ac:spMkLst>
            <pc:docMk/>
            <pc:sldMk cId="1513787890" sldId="261"/>
            <ac:spMk id="105" creationId="{6748C700-77E8-4B82-8335-F2D7C44D9C18}"/>
          </ac:spMkLst>
        </pc:spChg>
        <pc:spChg chg="add del mod">
          <ac:chgData name="Kristina Chorvatova" userId="a0752222-2c5e-4419-b38d-8ac65628b346" providerId="ADAL" clId="{528A2276-C604-43F1-A8BF-0752E78804D8}" dt="2024-01-04T14:16:45.210" v="224"/>
          <ac:spMkLst>
            <pc:docMk/>
            <pc:sldMk cId="1513787890" sldId="261"/>
            <ac:spMk id="106" creationId="{D9646478-1E43-EF61-93A4-0DB7D331973F}"/>
          </ac:spMkLst>
        </pc:spChg>
        <pc:spChg chg="add del mod">
          <ac:chgData name="Kristina Chorvatova" userId="a0752222-2c5e-4419-b38d-8ac65628b346" providerId="ADAL" clId="{528A2276-C604-43F1-A8BF-0752E78804D8}" dt="2024-01-04T14:16:45.210" v="224"/>
          <ac:spMkLst>
            <pc:docMk/>
            <pc:sldMk cId="1513787890" sldId="261"/>
            <ac:spMk id="107" creationId="{6E9623D2-BABE-831A-029E-E2357393674E}"/>
          </ac:spMkLst>
        </pc:spChg>
        <pc:spChg chg="add mod">
          <ac:chgData name="Kristina Chorvatova" userId="a0752222-2c5e-4419-b38d-8ac65628b346" providerId="ADAL" clId="{528A2276-C604-43F1-A8BF-0752E78804D8}" dt="2024-01-04T15:14:34.327" v="407" actId="1076"/>
          <ac:spMkLst>
            <pc:docMk/>
            <pc:sldMk cId="1513787890" sldId="261"/>
            <ac:spMk id="108" creationId="{98D38901-D88B-E991-487C-461335A6A705}"/>
          </ac:spMkLst>
        </pc:spChg>
        <pc:spChg chg="add mod">
          <ac:chgData name="Kristina Chorvatova" userId="a0752222-2c5e-4419-b38d-8ac65628b346" providerId="ADAL" clId="{528A2276-C604-43F1-A8BF-0752E78804D8}" dt="2024-01-04T15:14:34.327" v="407" actId="1076"/>
          <ac:spMkLst>
            <pc:docMk/>
            <pc:sldMk cId="1513787890" sldId="261"/>
            <ac:spMk id="109" creationId="{7CD5CEA5-BB14-36BD-9B3E-EC91CF3AE825}"/>
          </ac:spMkLst>
        </pc:spChg>
        <pc:spChg chg="add mod">
          <ac:chgData name="Kristina Chorvatova" userId="a0752222-2c5e-4419-b38d-8ac65628b346" providerId="ADAL" clId="{528A2276-C604-43F1-A8BF-0752E78804D8}" dt="2024-01-04T15:14:34.327" v="407" actId="1076"/>
          <ac:spMkLst>
            <pc:docMk/>
            <pc:sldMk cId="1513787890" sldId="261"/>
            <ac:spMk id="110" creationId="{8FDC018D-84CA-486A-5076-BE1F95058387}"/>
          </ac:spMkLst>
        </pc:spChg>
        <pc:spChg chg="add mod">
          <ac:chgData name="Kristina Chorvatova" userId="a0752222-2c5e-4419-b38d-8ac65628b346" providerId="ADAL" clId="{528A2276-C604-43F1-A8BF-0752E78804D8}" dt="2024-01-04T15:14:34.327" v="407" actId="1076"/>
          <ac:spMkLst>
            <pc:docMk/>
            <pc:sldMk cId="1513787890" sldId="261"/>
            <ac:spMk id="111" creationId="{586E2C49-7DF3-AC19-3ACE-2E78A9360CF4}"/>
          </ac:spMkLst>
        </pc:spChg>
        <pc:spChg chg="add mod">
          <ac:chgData name="Kristina Chorvatova" userId="a0752222-2c5e-4419-b38d-8ac65628b346" providerId="ADAL" clId="{528A2276-C604-43F1-A8BF-0752E78804D8}" dt="2024-01-04T15:14:34.327" v="407" actId="1076"/>
          <ac:spMkLst>
            <pc:docMk/>
            <pc:sldMk cId="1513787890" sldId="261"/>
            <ac:spMk id="112" creationId="{7AB9AA34-4531-018C-57DA-3C7E2F7B632F}"/>
          </ac:spMkLst>
        </pc:spChg>
        <pc:spChg chg="add mod">
          <ac:chgData name="Kristina Chorvatova" userId="a0752222-2c5e-4419-b38d-8ac65628b346" providerId="ADAL" clId="{528A2276-C604-43F1-A8BF-0752E78804D8}" dt="2024-01-04T15:14:34.327" v="407" actId="1076"/>
          <ac:spMkLst>
            <pc:docMk/>
            <pc:sldMk cId="1513787890" sldId="261"/>
            <ac:spMk id="113" creationId="{3EDD6FE7-F8A1-3FBC-EEC8-74E18F6BB758}"/>
          </ac:spMkLst>
        </pc:spChg>
        <pc:spChg chg="add mod">
          <ac:chgData name="Kristina Chorvatova" userId="a0752222-2c5e-4419-b38d-8ac65628b346" providerId="ADAL" clId="{528A2276-C604-43F1-A8BF-0752E78804D8}" dt="2024-01-04T15:14:34.327" v="407" actId="1076"/>
          <ac:spMkLst>
            <pc:docMk/>
            <pc:sldMk cId="1513787890" sldId="261"/>
            <ac:spMk id="114" creationId="{4838F75E-947C-2BC6-D87E-4BDB37BB13B5}"/>
          </ac:spMkLst>
        </pc:spChg>
        <pc:spChg chg="add mod">
          <ac:chgData name="Kristina Chorvatova" userId="a0752222-2c5e-4419-b38d-8ac65628b346" providerId="ADAL" clId="{528A2276-C604-43F1-A8BF-0752E78804D8}" dt="2024-01-04T15:14:34.327" v="407" actId="1076"/>
          <ac:spMkLst>
            <pc:docMk/>
            <pc:sldMk cId="1513787890" sldId="261"/>
            <ac:spMk id="115" creationId="{F73D6AE0-8EF0-CE2B-4029-5EEC35278722}"/>
          </ac:spMkLst>
        </pc:spChg>
        <pc:spChg chg="add mod">
          <ac:chgData name="Kristina Chorvatova" userId="a0752222-2c5e-4419-b38d-8ac65628b346" providerId="ADAL" clId="{528A2276-C604-43F1-A8BF-0752E78804D8}" dt="2024-01-09T15:05:44.242" v="2778" actId="1076"/>
          <ac:spMkLst>
            <pc:docMk/>
            <pc:sldMk cId="1513787890" sldId="261"/>
            <ac:spMk id="116" creationId="{2112C380-0B83-DE09-1BB4-90B59AC98946}"/>
          </ac:spMkLst>
        </pc:spChg>
        <pc:spChg chg="add mod">
          <ac:chgData name="Kristina Chorvatova" userId="a0752222-2c5e-4419-b38d-8ac65628b346" providerId="ADAL" clId="{528A2276-C604-43F1-A8BF-0752E78804D8}" dt="2024-01-09T15:14:28.050" v="2792" actId="1076"/>
          <ac:spMkLst>
            <pc:docMk/>
            <pc:sldMk cId="1513787890" sldId="261"/>
            <ac:spMk id="117" creationId="{AD0CD3EC-073D-959E-E145-153EAE6A13B8}"/>
          </ac:spMkLst>
        </pc:spChg>
        <pc:spChg chg="add mod">
          <ac:chgData name="Kristina Chorvatova" userId="a0752222-2c5e-4419-b38d-8ac65628b346" providerId="ADAL" clId="{528A2276-C604-43F1-A8BF-0752E78804D8}" dt="2024-01-09T15:10:30" v="2787" actId="1076"/>
          <ac:spMkLst>
            <pc:docMk/>
            <pc:sldMk cId="1513787890" sldId="261"/>
            <ac:spMk id="118" creationId="{5731D2D4-3F3F-990A-12D9-32C7F5EE74D9}"/>
          </ac:spMkLst>
        </pc:spChg>
        <pc:spChg chg="add mod">
          <ac:chgData name="Kristina Chorvatova" userId="a0752222-2c5e-4419-b38d-8ac65628b346" providerId="ADAL" clId="{528A2276-C604-43F1-A8BF-0752E78804D8}" dt="2024-01-09T15:05:44.242" v="2778" actId="1076"/>
          <ac:spMkLst>
            <pc:docMk/>
            <pc:sldMk cId="1513787890" sldId="261"/>
            <ac:spMk id="119" creationId="{A898581F-B233-E540-9F99-02D055054913}"/>
          </ac:spMkLst>
        </pc:spChg>
        <pc:spChg chg="add mod">
          <ac:chgData name="Kristina Chorvatova" userId="a0752222-2c5e-4419-b38d-8ac65628b346" providerId="ADAL" clId="{528A2276-C604-43F1-A8BF-0752E78804D8}" dt="2024-01-09T15:15:24.077" v="2795" actId="207"/>
          <ac:spMkLst>
            <pc:docMk/>
            <pc:sldMk cId="1513787890" sldId="261"/>
            <ac:spMk id="120" creationId="{1F0D438E-C68C-D790-1758-08BA6C1CC326}"/>
          </ac:spMkLst>
        </pc:spChg>
        <pc:spChg chg="add mod">
          <ac:chgData name="Kristina Chorvatova" userId="a0752222-2c5e-4419-b38d-8ac65628b346" providerId="ADAL" clId="{528A2276-C604-43F1-A8BF-0752E78804D8}" dt="2024-01-09T15:10:30" v="2787" actId="1076"/>
          <ac:spMkLst>
            <pc:docMk/>
            <pc:sldMk cId="1513787890" sldId="261"/>
            <ac:spMk id="121" creationId="{314F7817-226B-D648-6495-8E8E07E1A614}"/>
          </ac:spMkLst>
        </pc:spChg>
        <pc:spChg chg="add mod">
          <ac:chgData name="Kristina Chorvatova" userId="a0752222-2c5e-4419-b38d-8ac65628b346" providerId="ADAL" clId="{528A2276-C604-43F1-A8BF-0752E78804D8}" dt="2024-01-09T15:05:44.242" v="2778" actId="1076"/>
          <ac:spMkLst>
            <pc:docMk/>
            <pc:sldMk cId="1513787890" sldId="261"/>
            <ac:spMk id="122" creationId="{12F7543F-EFB3-61EB-E7AD-6C619DBDB08F}"/>
          </ac:spMkLst>
        </pc:spChg>
        <pc:spChg chg="add mod">
          <ac:chgData name="Kristina Chorvatova" userId="a0752222-2c5e-4419-b38d-8ac65628b346" providerId="ADAL" clId="{528A2276-C604-43F1-A8BF-0752E78804D8}" dt="2024-01-09T15:10:52.507" v="2790" actId="207"/>
          <ac:spMkLst>
            <pc:docMk/>
            <pc:sldMk cId="1513787890" sldId="261"/>
            <ac:spMk id="123" creationId="{A277EBBA-AF36-E82D-9040-B760915DBB18}"/>
          </ac:spMkLst>
        </pc:spChg>
        <pc:spChg chg="add mod">
          <ac:chgData name="Kristina Chorvatova" userId="a0752222-2c5e-4419-b38d-8ac65628b346" providerId="ADAL" clId="{528A2276-C604-43F1-A8BF-0752E78804D8}" dt="2024-01-09T15:05:44.242" v="2778" actId="1076"/>
          <ac:spMkLst>
            <pc:docMk/>
            <pc:sldMk cId="1513787890" sldId="261"/>
            <ac:spMk id="124" creationId="{3612EB5D-DFE3-AA09-ADD9-0BB672CBAA6A}"/>
          </ac:spMkLst>
        </pc:spChg>
        <pc:spChg chg="add mod">
          <ac:chgData name="Kristina Chorvatova" userId="a0752222-2c5e-4419-b38d-8ac65628b346" providerId="ADAL" clId="{528A2276-C604-43F1-A8BF-0752E78804D8}" dt="2024-01-09T15:05:44.242" v="2778" actId="1076"/>
          <ac:spMkLst>
            <pc:docMk/>
            <pc:sldMk cId="1513787890" sldId="261"/>
            <ac:spMk id="125" creationId="{860AE4FB-0CCA-2A7C-3E4D-F00A0FE2C606}"/>
          </ac:spMkLst>
        </pc:spChg>
        <pc:spChg chg="add mod">
          <ac:chgData name="Kristina Chorvatova" userId="a0752222-2c5e-4419-b38d-8ac65628b346" providerId="ADAL" clId="{528A2276-C604-43F1-A8BF-0752E78804D8}" dt="2024-01-09T15:08:36.782" v="2783" actId="207"/>
          <ac:spMkLst>
            <pc:docMk/>
            <pc:sldMk cId="1513787890" sldId="261"/>
            <ac:spMk id="126" creationId="{53B2DD25-BB6A-EB69-ABDF-FA25C6FAEA37}"/>
          </ac:spMkLst>
        </pc:spChg>
        <pc:spChg chg="add mod">
          <ac:chgData name="Kristina Chorvatova" userId="a0752222-2c5e-4419-b38d-8ac65628b346" providerId="ADAL" clId="{528A2276-C604-43F1-A8BF-0752E78804D8}" dt="2024-01-09T15:05:44.242" v="2778" actId="1076"/>
          <ac:spMkLst>
            <pc:docMk/>
            <pc:sldMk cId="1513787890" sldId="261"/>
            <ac:spMk id="127" creationId="{925414FD-EFCE-C024-B93B-1D1C4B50B282}"/>
          </ac:spMkLst>
        </pc:spChg>
        <pc:spChg chg="add mod">
          <ac:chgData name="Kristina Chorvatova" userId="a0752222-2c5e-4419-b38d-8ac65628b346" providerId="ADAL" clId="{528A2276-C604-43F1-A8BF-0752E78804D8}" dt="2024-01-09T15:31:47.677" v="2838" actId="1076"/>
          <ac:spMkLst>
            <pc:docMk/>
            <pc:sldMk cId="1513787890" sldId="261"/>
            <ac:spMk id="214" creationId="{C87E16CC-9A8E-2117-654E-A243A3A3C7B7}"/>
          </ac:spMkLst>
        </pc:spChg>
        <pc:spChg chg="add mod">
          <ac:chgData name="Kristina Chorvatova" userId="a0752222-2c5e-4419-b38d-8ac65628b346" providerId="ADAL" clId="{528A2276-C604-43F1-A8BF-0752E78804D8}" dt="2024-01-05T09:29:29.808" v="594" actId="465"/>
          <ac:spMkLst>
            <pc:docMk/>
            <pc:sldMk cId="1513787890" sldId="261"/>
            <ac:spMk id="215" creationId="{58F3D5F9-EC83-1BD6-D518-D9D28B0AE2CE}"/>
          </ac:spMkLst>
        </pc:spChg>
        <pc:spChg chg="add mod">
          <ac:chgData name="Kristina Chorvatova" userId="a0752222-2c5e-4419-b38d-8ac65628b346" providerId="ADAL" clId="{528A2276-C604-43F1-A8BF-0752E78804D8}" dt="2024-01-09T15:27:08.215" v="2817" actId="1076"/>
          <ac:spMkLst>
            <pc:docMk/>
            <pc:sldMk cId="1513787890" sldId="261"/>
            <ac:spMk id="216" creationId="{B4EBFD33-4443-0ADA-74BF-D81489B120E5}"/>
          </ac:spMkLst>
        </pc:spChg>
        <pc:spChg chg="add mod">
          <ac:chgData name="Kristina Chorvatova" userId="a0752222-2c5e-4419-b38d-8ac65628b346" providerId="ADAL" clId="{528A2276-C604-43F1-A8BF-0752E78804D8}" dt="2024-01-09T15:27:08.215" v="2817" actId="1076"/>
          <ac:spMkLst>
            <pc:docMk/>
            <pc:sldMk cId="1513787890" sldId="261"/>
            <ac:spMk id="217" creationId="{79823FDA-41A5-6050-6CFD-6504D5A6D252}"/>
          </ac:spMkLst>
        </pc:spChg>
        <pc:spChg chg="add mod">
          <ac:chgData name="Kristina Chorvatova" userId="a0752222-2c5e-4419-b38d-8ac65628b346" providerId="ADAL" clId="{528A2276-C604-43F1-A8BF-0752E78804D8}" dt="2024-01-09T15:26:28.095" v="2815" actId="1076"/>
          <ac:spMkLst>
            <pc:docMk/>
            <pc:sldMk cId="1513787890" sldId="261"/>
            <ac:spMk id="218" creationId="{63665C13-31A4-5B39-215D-E63AED38B55B}"/>
          </ac:spMkLst>
        </pc:spChg>
        <pc:spChg chg="add mod">
          <ac:chgData name="Kristina Chorvatova" userId="a0752222-2c5e-4419-b38d-8ac65628b346" providerId="ADAL" clId="{528A2276-C604-43F1-A8BF-0752E78804D8}" dt="2024-01-09T16:04:22.580" v="3155" actId="20577"/>
          <ac:spMkLst>
            <pc:docMk/>
            <pc:sldMk cId="1513787890" sldId="261"/>
            <ac:spMk id="450" creationId="{9A1B991C-2798-933B-8661-DBA9989BE503}"/>
          </ac:spMkLst>
        </pc:spChg>
        <pc:spChg chg="add mod">
          <ac:chgData name="Kristina Chorvatova" userId="a0752222-2c5e-4419-b38d-8ac65628b346" providerId="ADAL" clId="{528A2276-C604-43F1-A8BF-0752E78804D8}" dt="2024-01-09T14:59:33.980" v="2762" actId="1076"/>
          <ac:spMkLst>
            <pc:docMk/>
            <pc:sldMk cId="1513787890" sldId="261"/>
            <ac:spMk id="451" creationId="{B50DC8F8-36C9-0977-122F-597C28912045}"/>
          </ac:spMkLst>
        </pc:spChg>
        <pc:spChg chg="add mod">
          <ac:chgData name="Kristina Chorvatova" userId="a0752222-2c5e-4419-b38d-8ac65628b346" providerId="ADAL" clId="{528A2276-C604-43F1-A8BF-0752E78804D8}" dt="2024-01-09T14:59:33.980" v="2762" actId="1076"/>
          <ac:spMkLst>
            <pc:docMk/>
            <pc:sldMk cId="1513787890" sldId="261"/>
            <ac:spMk id="452" creationId="{2310F506-D725-3004-A972-D83CC234FA50}"/>
          </ac:spMkLst>
        </pc:spChg>
        <pc:spChg chg="add mod">
          <ac:chgData name="Kristina Chorvatova" userId="a0752222-2c5e-4419-b38d-8ac65628b346" providerId="ADAL" clId="{528A2276-C604-43F1-A8BF-0752E78804D8}" dt="2024-01-09T14:59:33.980" v="2762" actId="1076"/>
          <ac:spMkLst>
            <pc:docMk/>
            <pc:sldMk cId="1513787890" sldId="261"/>
            <ac:spMk id="453" creationId="{FEF8A4A5-1873-C7FA-F1AE-5BD25B93BB07}"/>
          </ac:spMkLst>
        </pc:spChg>
        <pc:spChg chg="add mod">
          <ac:chgData name="Kristina Chorvatova" userId="a0752222-2c5e-4419-b38d-8ac65628b346" providerId="ADAL" clId="{528A2276-C604-43F1-A8BF-0752E78804D8}" dt="2024-01-09T14:59:33.980" v="2762" actId="1076"/>
          <ac:spMkLst>
            <pc:docMk/>
            <pc:sldMk cId="1513787890" sldId="261"/>
            <ac:spMk id="454" creationId="{BD2B9704-4BA4-854C-E2D6-6E7A5E8678A4}"/>
          </ac:spMkLst>
        </pc:spChg>
        <pc:spChg chg="add mod">
          <ac:chgData name="Kristina Chorvatova" userId="a0752222-2c5e-4419-b38d-8ac65628b346" providerId="ADAL" clId="{528A2276-C604-43F1-A8BF-0752E78804D8}" dt="2024-01-09T14:59:33.980" v="2762" actId="1076"/>
          <ac:spMkLst>
            <pc:docMk/>
            <pc:sldMk cId="1513787890" sldId="261"/>
            <ac:spMk id="455" creationId="{BE8A5220-62A0-CA89-FDE9-BCA83134C168}"/>
          </ac:spMkLst>
        </pc:spChg>
        <pc:spChg chg="add mod">
          <ac:chgData name="Kristina Chorvatova" userId="a0752222-2c5e-4419-b38d-8ac65628b346" providerId="ADAL" clId="{528A2276-C604-43F1-A8BF-0752E78804D8}" dt="2024-01-09T14:59:33.980" v="2762" actId="1076"/>
          <ac:spMkLst>
            <pc:docMk/>
            <pc:sldMk cId="1513787890" sldId="261"/>
            <ac:spMk id="456" creationId="{93DB8F7E-8920-5CFE-8D92-F2C065D91F3B}"/>
          </ac:spMkLst>
        </pc:spChg>
        <pc:spChg chg="add mod">
          <ac:chgData name="Kristina Chorvatova" userId="a0752222-2c5e-4419-b38d-8ac65628b346" providerId="ADAL" clId="{528A2276-C604-43F1-A8BF-0752E78804D8}" dt="2024-01-09T15:03:58.715" v="2764" actId="1076"/>
          <ac:spMkLst>
            <pc:docMk/>
            <pc:sldMk cId="1513787890" sldId="261"/>
            <ac:spMk id="457" creationId="{09AD1A48-725B-6CC9-C05D-D922F146E828}"/>
          </ac:spMkLst>
        </pc:spChg>
        <pc:spChg chg="add del mod">
          <ac:chgData name="Kristina Chorvatova" userId="a0752222-2c5e-4419-b38d-8ac65628b346" providerId="ADAL" clId="{528A2276-C604-43F1-A8BF-0752E78804D8}" dt="2024-01-09T15:04:15.346" v="2767" actId="478"/>
          <ac:spMkLst>
            <pc:docMk/>
            <pc:sldMk cId="1513787890" sldId="261"/>
            <ac:spMk id="458" creationId="{304328B3-325D-9576-AC13-4C01030EFF1B}"/>
          </ac:spMkLst>
        </pc:spChg>
        <pc:spChg chg="add del mod">
          <ac:chgData name="Kristina Chorvatova" userId="a0752222-2c5e-4419-b38d-8ac65628b346" providerId="ADAL" clId="{528A2276-C604-43F1-A8BF-0752E78804D8}" dt="2024-01-09T15:04:28.237" v="2770" actId="478"/>
          <ac:spMkLst>
            <pc:docMk/>
            <pc:sldMk cId="1513787890" sldId="261"/>
            <ac:spMk id="459" creationId="{4EA537BC-602A-1EDE-804B-1BC7EA3516BC}"/>
          </ac:spMkLst>
        </pc:spChg>
        <pc:spChg chg="add mod">
          <ac:chgData name="Kristina Chorvatova" userId="a0752222-2c5e-4419-b38d-8ac65628b346" providerId="ADAL" clId="{528A2276-C604-43F1-A8BF-0752E78804D8}" dt="2024-01-09T15:05:44.242" v="2778" actId="1076"/>
          <ac:spMkLst>
            <pc:docMk/>
            <pc:sldMk cId="1513787890" sldId="261"/>
            <ac:spMk id="460" creationId="{F1851893-AB8A-19FF-DFAC-6DFAD094A546}"/>
          </ac:spMkLst>
        </pc:spChg>
        <pc:spChg chg="add mod">
          <ac:chgData name="Kristina Chorvatova" userId="a0752222-2c5e-4419-b38d-8ac65628b346" providerId="ADAL" clId="{528A2276-C604-43F1-A8BF-0752E78804D8}" dt="2024-01-09T15:30:06.098" v="2834" actId="1076"/>
          <ac:spMkLst>
            <pc:docMk/>
            <pc:sldMk cId="1513787890" sldId="261"/>
            <ac:spMk id="492" creationId="{E230F975-DE8A-C587-3EE2-02D97FFE05BA}"/>
          </ac:spMkLst>
        </pc:spChg>
        <pc:spChg chg="add mod">
          <ac:chgData name="Kristina Chorvatova" userId="a0752222-2c5e-4419-b38d-8ac65628b346" providerId="ADAL" clId="{528A2276-C604-43F1-A8BF-0752E78804D8}" dt="2024-01-09T15:29:39.517" v="2831" actId="1076"/>
          <ac:spMkLst>
            <pc:docMk/>
            <pc:sldMk cId="1513787890" sldId="261"/>
            <ac:spMk id="493" creationId="{CA4CAD42-447A-319D-3873-2968695AC087}"/>
          </ac:spMkLst>
        </pc:spChg>
        <pc:spChg chg="add mod">
          <ac:chgData name="Kristina Chorvatova" userId="a0752222-2c5e-4419-b38d-8ac65628b346" providerId="ADAL" clId="{528A2276-C604-43F1-A8BF-0752E78804D8}" dt="2024-01-09T14:58:02.886" v="2755" actId="1076"/>
          <ac:spMkLst>
            <pc:docMk/>
            <pc:sldMk cId="1513787890" sldId="261"/>
            <ac:spMk id="494" creationId="{90EFAEB7-E7F0-00D5-0FEB-A53A64A64572}"/>
          </ac:spMkLst>
        </pc:spChg>
        <pc:spChg chg="add mod">
          <ac:chgData name="Kristina Chorvatova" userId="a0752222-2c5e-4419-b38d-8ac65628b346" providerId="ADAL" clId="{528A2276-C604-43F1-A8BF-0752E78804D8}" dt="2024-01-09T15:29:39.517" v="2831" actId="1076"/>
          <ac:spMkLst>
            <pc:docMk/>
            <pc:sldMk cId="1513787890" sldId="261"/>
            <ac:spMk id="495" creationId="{4F7CB774-5CAC-C519-4D7A-615DCF4275D9}"/>
          </ac:spMkLst>
        </pc:spChg>
        <pc:spChg chg="add mod">
          <ac:chgData name="Kristina Chorvatova" userId="a0752222-2c5e-4419-b38d-8ac65628b346" providerId="ADAL" clId="{528A2276-C604-43F1-A8BF-0752E78804D8}" dt="2024-01-09T15:30:06.098" v="2834" actId="1076"/>
          <ac:spMkLst>
            <pc:docMk/>
            <pc:sldMk cId="1513787890" sldId="261"/>
            <ac:spMk id="496" creationId="{141C2E43-94AA-F242-5AD4-DFD53DE3C8B3}"/>
          </ac:spMkLst>
        </pc:spChg>
        <pc:spChg chg="mod">
          <ac:chgData name="Kristina Chorvatova" userId="a0752222-2c5e-4419-b38d-8ac65628b346" providerId="ADAL" clId="{528A2276-C604-43F1-A8BF-0752E78804D8}" dt="2024-01-09T15:41:12.534" v="2878"/>
          <ac:spMkLst>
            <pc:docMk/>
            <pc:sldMk cId="1513787890" sldId="261"/>
            <ac:spMk id="576" creationId="{5D275521-DD12-5232-838C-49F174960F63}"/>
          </ac:spMkLst>
        </pc:spChg>
        <pc:spChg chg="mod">
          <ac:chgData name="Kristina Chorvatova" userId="a0752222-2c5e-4419-b38d-8ac65628b346" providerId="ADAL" clId="{528A2276-C604-43F1-A8BF-0752E78804D8}" dt="2024-01-09T15:41:18.585" v="2888" actId="20577"/>
          <ac:spMkLst>
            <pc:docMk/>
            <pc:sldMk cId="1513787890" sldId="261"/>
            <ac:spMk id="577" creationId="{7630F20D-9F50-8875-3951-91C03B857172}"/>
          </ac:spMkLst>
        </pc:spChg>
        <pc:spChg chg="mod">
          <ac:chgData name="Kristina Chorvatova" userId="a0752222-2c5e-4419-b38d-8ac65628b346" providerId="ADAL" clId="{528A2276-C604-43F1-A8BF-0752E78804D8}" dt="2024-01-09T15:37:37.237" v="2856" actId="207"/>
          <ac:spMkLst>
            <pc:docMk/>
            <pc:sldMk cId="1513787890" sldId="261"/>
            <ac:spMk id="587" creationId="{FFDCB49F-D356-C452-39EC-FEF03FB07874}"/>
          </ac:spMkLst>
        </pc:spChg>
        <pc:spChg chg="mod">
          <ac:chgData name="Kristina Chorvatova" userId="a0752222-2c5e-4419-b38d-8ac65628b346" providerId="ADAL" clId="{528A2276-C604-43F1-A8BF-0752E78804D8}" dt="2024-01-09T15:37:56.222" v="2859" actId="207"/>
          <ac:spMkLst>
            <pc:docMk/>
            <pc:sldMk cId="1513787890" sldId="261"/>
            <ac:spMk id="588" creationId="{65159D0B-4E9A-9AAF-BD75-7A47B6A6338C}"/>
          </ac:spMkLst>
        </pc:spChg>
        <pc:spChg chg="mod">
          <ac:chgData name="Kristina Chorvatova" userId="a0752222-2c5e-4419-b38d-8ac65628b346" providerId="ADAL" clId="{528A2276-C604-43F1-A8BF-0752E78804D8}" dt="2024-01-09T15:39:05.477" v="2864" actId="207"/>
          <ac:spMkLst>
            <pc:docMk/>
            <pc:sldMk cId="1513787890" sldId="261"/>
            <ac:spMk id="590" creationId="{A520AE41-1544-51CD-2576-E411C14D5DA9}"/>
          </ac:spMkLst>
        </pc:spChg>
        <pc:spChg chg="mod">
          <ac:chgData name="Kristina Chorvatova" userId="a0752222-2c5e-4419-b38d-8ac65628b346" providerId="ADAL" clId="{528A2276-C604-43F1-A8BF-0752E78804D8}" dt="2024-01-09T15:39:14.333" v="2866" actId="207"/>
          <ac:spMkLst>
            <pc:docMk/>
            <pc:sldMk cId="1513787890" sldId="261"/>
            <ac:spMk id="591" creationId="{665B41E7-252C-E82E-2C1B-5474FA392EE6}"/>
          </ac:spMkLst>
        </pc:spChg>
        <pc:spChg chg="mod">
          <ac:chgData name="Kristina Chorvatova" userId="a0752222-2c5e-4419-b38d-8ac65628b346" providerId="ADAL" clId="{528A2276-C604-43F1-A8BF-0752E78804D8}" dt="2024-01-09T15:36:54.090" v="2853" actId="207"/>
          <ac:spMkLst>
            <pc:docMk/>
            <pc:sldMk cId="1513787890" sldId="261"/>
            <ac:spMk id="593" creationId="{464ADA24-5998-A8B0-97C7-2DD9D6AF0DD0}"/>
          </ac:spMkLst>
        </pc:spChg>
        <pc:spChg chg="mod">
          <ac:chgData name="Kristina Chorvatova" userId="a0752222-2c5e-4419-b38d-8ac65628b346" providerId="ADAL" clId="{528A2276-C604-43F1-A8BF-0752E78804D8}" dt="2024-01-09T15:36:59.983" v="2854" actId="207"/>
          <ac:spMkLst>
            <pc:docMk/>
            <pc:sldMk cId="1513787890" sldId="261"/>
            <ac:spMk id="594" creationId="{4F254C9C-74AB-9E84-122C-6459533B5B70}"/>
          </ac:spMkLst>
        </pc:spChg>
        <pc:spChg chg="mod">
          <ac:chgData name="Kristina Chorvatova" userId="a0752222-2c5e-4419-b38d-8ac65628b346" providerId="ADAL" clId="{528A2276-C604-43F1-A8BF-0752E78804D8}" dt="2024-01-05T12:07:45.029" v="827"/>
          <ac:spMkLst>
            <pc:docMk/>
            <pc:sldMk cId="1513787890" sldId="261"/>
            <ac:spMk id="596" creationId="{1478A0E8-1C63-3AA7-350A-777F21497657}"/>
          </ac:spMkLst>
        </pc:spChg>
        <pc:spChg chg="mod">
          <ac:chgData name="Kristina Chorvatova" userId="a0752222-2c5e-4419-b38d-8ac65628b346" providerId="ADAL" clId="{528A2276-C604-43F1-A8BF-0752E78804D8}" dt="2024-01-05T12:07:45.029" v="827"/>
          <ac:spMkLst>
            <pc:docMk/>
            <pc:sldMk cId="1513787890" sldId="261"/>
            <ac:spMk id="597" creationId="{E0C8682E-9B4C-70AB-4A6F-7C7524551D63}"/>
          </ac:spMkLst>
        </pc:spChg>
        <pc:spChg chg="mod">
          <ac:chgData name="Kristina Chorvatova" userId="a0752222-2c5e-4419-b38d-8ac65628b346" providerId="ADAL" clId="{528A2276-C604-43F1-A8BF-0752E78804D8}" dt="2024-01-09T15:37:37.237" v="2856" actId="207"/>
          <ac:spMkLst>
            <pc:docMk/>
            <pc:sldMk cId="1513787890" sldId="261"/>
            <ac:spMk id="599" creationId="{4DAE7D5C-4693-49BD-36C0-B5CF83B11F11}"/>
          </ac:spMkLst>
        </pc:spChg>
        <pc:spChg chg="mod">
          <ac:chgData name="Kristina Chorvatova" userId="a0752222-2c5e-4419-b38d-8ac65628b346" providerId="ADAL" clId="{528A2276-C604-43F1-A8BF-0752E78804D8}" dt="2024-01-09T15:37:41.468" v="2857" actId="207"/>
          <ac:spMkLst>
            <pc:docMk/>
            <pc:sldMk cId="1513787890" sldId="261"/>
            <ac:spMk id="600" creationId="{A81D7560-74D7-8681-65D1-07866EB0D05B}"/>
          </ac:spMkLst>
        </pc:spChg>
        <pc:spChg chg="mod">
          <ac:chgData name="Kristina Chorvatova" userId="a0752222-2c5e-4419-b38d-8ac65628b346" providerId="ADAL" clId="{528A2276-C604-43F1-A8BF-0752E78804D8}" dt="2024-01-09T15:39:05.477" v="2864" actId="207"/>
          <ac:spMkLst>
            <pc:docMk/>
            <pc:sldMk cId="1513787890" sldId="261"/>
            <ac:spMk id="602" creationId="{D0EB26E9-F2A5-B949-351D-9D9EDB25C989}"/>
          </ac:spMkLst>
        </pc:spChg>
        <pc:spChg chg="mod">
          <ac:chgData name="Kristina Chorvatova" userId="a0752222-2c5e-4419-b38d-8ac65628b346" providerId="ADAL" clId="{528A2276-C604-43F1-A8BF-0752E78804D8}" dt="2024-01-09T15:39:10.111" v="2865" actId="207"/>
          <ac:spMkLst>
            <pc:docMk/>
            <pc:sldMk cId="1513787890" sldId="261"/>
            <ac:spMk id="603" creationId="{52D25F09-F376-F26E-2808-CD50FC66198E}"/>
          </ac:spMkLst>
        </pc:spChg>
        <pc:spChg chg="mod">
          <ac:chgData name="Kristina Chorvatova" userId="a0752222-2c5e-4419-b38d-8ac65628b346" providerId="ADAL" clId="{528A2276-C604-43F1-A8BF-0752E78804D8}" dt="2024-01-09T15:53:32.750" v="2935" actId="207"/>
          <ac:spMkLst>
            <pc:docMk/>
            <pc:sldMk cId="1513787890" sldId="261"/>
            <ac:spMk id="605" creationId="{8AE59B53-8159-8440-5700-F6615D2D7B67}"/>
          </ac:spMkLst>
        </pc:spChg>
        <pc:spChg chg="mod">
          <ac:chgData name="Kristina Chorvatova" userId="a0752222-2c5e-4419-b38d-8ac65628b346" providerId="ADAL" clId="{528A2276-C604-43F1-A8BF-0752E78804D8}" dt="2024-01-09T15:53:40.927" v="2936" actId="207"/>
          <ac:spMkLst>
            <pc:docMk/>
            <pc:sldMk cId="1513787890" sldId="261"/>
            <ac:spMk id="606" creationId="{77D0832D-4678-F098-F10F-E07058191C88}"/>
          </ac:spMkLst>
        </pc:spChg>
        <pc:spChg chg="mod">
          <ac:chgData name="Kristina Chorvatova" userId="a0752222-2c5e-4419-b38d-8ac65628b346" providerId="ADAL" clId="{528A2276-C604-43F1-A8BF-0752E78804D8}" dt="2024-01-09T15:40:33.354" v="2871" actId="207"/>
          <ac:spMkLst>
            <pc:docMk/>
            <pc:sldMk cId="1513787890" sldId="261"/>
            <ac:spMk id="608" creationId="{CA828B4F-71D6-FCD8-D87A-E2DEBCCEB698}"/>
          </ac:spMkLst>
        </pc:spChg>
        <pc:spChg chg="mod">
          <ac:chgData name="Kristina Chorvatova" userId="a0752222-2c5e-4419-b38d-8ac65628b346" providerId="ADAL" clId="{528A2276-C604-43F1-A8BF-0752E78804D8}" dt="2024-01-09T15:40:38.889" v="2872" actId="207"/>
          <ac:spMkLst>
            <pc:docMk/>
            <pc:sldMk cId="1513787890" sldId="261"/>
            <ac:spMk id="609" creationId="{2BEB2626-68C9-CD7F-34FE-B7C4C56ED191}"/>
          </ac:spMkLst>
        </pc:spChg>
        <pc:spChg chg="mod">
          <ac:chgData name="Kristina Chorvatova" userId="a0752222-2c5e-4419-b38d-8ac65628b346" providerId="ADAL" clId="{528A2276-C604-43F1-A8BF-0752E78804D8}" dt="2024-01-09T15:55:01.919" v="2946" actId="207"/>
          <ac:spMkLst>
            <pc:docMk/>
            <pc:sldMk cId="1513787890" sldId="261"/>
            <ac:spMk id="611" creationId="{1E693393-F0F1-25F6-FB45-6D3591993EA0}"/>
          </ac:spMkLst>
        </pc:spChg>
        <pc:spChg chg="mod">
          <ac:chgData name="Kristina Chorvatova" userId="a0752222-2c5e-4419-b38d-8ac65628b346" providerId="ADAL" clId="{528A2276-C604-43F1-A8BF-0752E78804D8}" dt="2024-01-09T15:55:08.956" v="2947" actId="207"/>
          <ac:spMkLst>
            <pc:docMk/>
            <pc:sldMk cId="1513787890" sldId="261"/>
            <ac:spMk id="612" creationId="{8D2E70ED-3FA3-2A6E-A2E7-449DC1CF436A}"/>
          </ac:spMkLst>
        </pc:spChg>
        <pc:spChg chg="mod">
          <ac:chgData name="Kristina Chorvatova" userId="a0752222-2c5e-4419-b38d-8ac65628b346" providerId="ADAL" clId="{528A2276-C604-43F1-A8BF-0752E78804D8}" dt="2024-01-09T15:57:03.389" v="2953" actId="207"/>
          <ac:spMkLst>
            <pc:docMk/>
            <pc:sldMk cId="1513787890" sldId="261"/>
            <ac:spMk id="614" creationId="{D1C5871E-5F77-27A2-2F62-EEB1BB384BB5}"/>
          </ac:spMkLst>
        </pc:spChg>
        <pc:spChg chg="mod">
          <ac:chgData name="Kristina Chorvatova" userId="a0752222-2c5e-4419-b38d-8ac65628b346" providerId="ADAL" clId="{528A2276-C604-43F1-A8BF-0752E78804D8}" dt="2024-01-09T15:57:14.132" v="2955" actId="1076"/>
          <ac:spMkLst>
            <pc:docMk/>
            <pc:sldMk cId="1513787890" sldId="261"/>
            <ac:spMk id="615" creationId="{2E69C4FE-A6DC-4537-5519-36066515B27A}"/>
          </ac:spMkLst>
        </pc:spChg>
        <pc:spChg chg="mod">
          <ac:chgData name="Kristina Chorvatova" userId="a0752222-2c5e-4419-b38d-8ac65628b346" providerId="ADAL" clId="{528A2276-C604-43F1-A8BF-0752E78804D8}" dt="2024-01-09T15:59:23.378" v="2964" actId="207"/>
          <ac:spMkLst>
            <pc:docMk/>
            <pc:sldMk cId="1513787890" sldId="261"/>
            <ac:spMk id="666" creationId="{179229C8-9152-9BD1-EA15-FEB6297912D4}"/>
          </ac:spMkLst>
        </pc:spChg>
        <pc:spChg chg="mod">
          <ac:chgData name="Kristina Chorvatova" userId="a0752222-2c5e-4419-b38d-8ac65628b346" providerId="ADAL" clId="{528A2276-C604-43F1-A8BF-0752E78804D8}" dt="2024-01-09T15:59:30.955" v="2966" actId="207"/>
          <ac:spMkLst>
            <pc:docMk/>
            <pc:sldMk cId="1513787890" sldId="261"/>
            <ac:spMk id="667" creationId="{F43DD039-5A6D-6289-E75D-47F16F4A713A}"/>
          </ac:spMkLst>
        </pc:spChg>
        <pc:spChg chg="mod">
          <ac:chgData name="Kristina Chorvatova" userId="a0752222-2c5e-4419-b38d-8ac65628b346" providerId="ADAL" clId="{528A2276-C604-43F1-A8BF-0752E78804D8}" dt="2024-01-09T15:36:34.508" v="2849" actId="207"/>
          <ac:spMkLst>
            <pc:docMk/>
            <pc:sldMk cId="1513787890" sldId="261"/>
            <ac:spMk id="669" creationId="{FA6A627A-14E7-63AE-3541-AA890D605473}"/>
          </ac:spMkLst>
        </pc:spChg>
        <pc:spChg chg="mod">
          <ac:chgData name="Kristina Chorvatova" userId="a0752222-2c5e-4419-b38d-8ac65628b346" providerId="ADAL" clId="{528A2276-C604-43F1-A8BF-0752E78804D8}" dt="2024-01-09T15:36:39.941" v="2850" actId="207"/>
          <ac:spMkLst>
            <pc:docMk/>
            <pc:sldMk cId="1513787890" sldId="261"/>
            <ac:spMk id="670" creationId="{FBFD8549-4815-09CD-FFE6-07848BF8D7C7}"/>
          </ac:spMkLst>
        </pc:spChg>
        <pc:spChg chg="mod">
          <ac:chgData name="Kristina Chorvatova" userId="a0752222-2c5e-4419-b38d-8ac65628b346" providerId="ADAL" clId="{528A2276-C604-43F1-A8BF-0752E78804D8}" dt="2024-01-09T15:59:23.378" v="2964" actId="207"/>
          <ac:spMkLst>
            <pc:docMk/>
            <pc:sldMk cId="1513787890" sldId="261"/>
            <ac:spMk id="672" creationId="{BEE56405-C456-6AF0-7DC3-471BFAE59F05}"/>
          </ac:spMkLst>
        </pc:spChg>
        <pc:spChg chg="mod">
          <ac:chgData name="Kristina Chorvatova" userId="a0752222-2c5e-4419-b38d-8ac65628b346" providerId="ADAL" clId="{528A2276-C604-43F1-A8BF-0752E78804D8}" dt="2024-01-09T15:59:34.902" v="2967" actId="207"/>
          <ac:spMkLst>
            <pc:docMk/>
            <pc:sldMk cId="1513787890" sldId="261"/>
            <ac:spMk id="673" creationId="{EA1FE064-9519-6A78-865E-C304690E5C2B}"/>
          </ac:spMkLst>
        </pc:spChg>
        <pc:spChg chg="mod">
          <ac:chgData name="Kristina Chorvatova" userId="a0752222-2c5e-4419-b38d-8ac65628b346" providerId="ADAL" clId="{528A2276-C604-43F1-A8BF-0752E78804D8}" dt="2024-01-09T15:55:01.919" v="2946" actId="207"/>
          <ac:spMkLst>
            <pc:docMk/>
            <pc:sldMk cId="1513787890" sldId="261"/>
            <ac:spMk id="675" creationId="{CE2DCC97-5D0C-7831-936F-2DE075C0048A}"/>
          </ac:spMkLst>
        </pc:spChg>
        <pc:spChg chg="mod">
          <ac:chgData name="Kristina Chorvatova" userId="a0752222-2c5e-4419-b38d-8ac65628b346" providerId="ADAL" clId="{528A2276-C604-43F1-A8BF-0752E78804D8}" dt="2024-01-09T15:55:13.464" v="2948" actId="207"/>
          <ac:spMkLst>
            <pc:docMk/>
            <pc:sldMk cId="1513787890" sldId="261"/>
            <ac:spMk id="676" creationId="{D3FD378F-690F-21DC-07D0-1B26B44A6FD6}"/>
          </ac:spMkLst>
        </pc:spChg>
        <pc:spChg chg="mod">
          <ac:chgData name="Kristina Chorvatova" userId="a0752222-2c5e-4419-b38d-8ac65628b346" providerId="ADAL" clId="{528A2276-C604-43F1-A8BF-0752E78804D8}" dt="2024-01-09T15:53:32.750" v="2935" actId="207"/>
          <ac:spMkLst>
            <pc:docMk/>
            <pc:sldMk cId="1513787890" sldId="261"/>
            <ac:spMk id="678" creationId="{36C5868E-506A-FCEF-3BD5-4D018DAFB435}"/>
          </ac:spMkLst>
        </pc:spChg>
        <pc:spChg chg="mod">
          <ac:chgData name="Kristina Chorvatova" userId="a0752222-2c5e-4419-b38d-8ac65628b346" providerId="ADAL" clId="{528A2276-C604-43F1-A8BF-0752E78804D8}" dt="2024-01-09T15:53:44.797" v="2937" actId="207"/>
          <ac:spMkLst>
            <pc:docMk/>
            <pc:sldMk cId="1513787890" sldId="261"/>
            <ac:spMk id="679" creationId="{93FC4241-78B5-FAC7-91A7-7FC181BAF34E}"/>
          </ac:spMkLst>
        </pc:spChg>
        <pc:spChg chg="mod">
          <ac:chgData name="Kristina Chorvatova" userId="a0752222-2c5e-4419-b38d-8ac65628b346" providerId="ADAL" clId="{528A2276-C604-43F1-A8BF-0752E78804D8}" dt="2024-01-09T15:52:23.833" v="2928" actId="207"/>
          <ac:spMkLst>
            <pc:docMk/>
            <pc:sldMk cId="1513787890" sldId="261"/>
            <ac:spMk id="681" creationId="{43F69F50-3D78-76AD-1FB9-79132D2F21AB}"/>
          </ac:spMkLst>
        </pc:spChg>
        <pc:spChg chg="mod">
          <ac:chgData name="Kristina Chorvatova" userId="a0752222-2c5e-4419-b38d-8ac65628b346" providerId="ADAL" clId="{528A2276-C604-43F1-A8BF-0752E78804D8}" dt="2024-01-09T15:52:29.079" v="2929" actId="207"/>
          <ac:spMkLst>
            <pc:docMk/>
            <pc:sldMk cId="1513787890" sldId="261"/>
            <ac:spMk id="682" creationId="{FA96A442-66C3-E46F-7189-EC54F521AA8B}"/>
          </ac:spMkLst>
        </pc:spChg>
        <pc:spChg chg="mod">
          <ac:chgData name="Kristina Chorvatova" userId="a0752222-2c5e-4419-b38d-8ac65628b346" providerId="ADAL" clId="{528A2276-C604-43F1-A8BF-0752E78804D8}" dt="2024-01-09T15:43:48.951" v="2895" actId="207"/>
          <ac:spMkLst>
            <pc:docMk/>
            <pc:sldMk cId="1513787890" sldId="261"/>
            <ac:spMk id="684" creationId="{CBC07F3D-F31E-BC89-99D5-A2860076B565}"/>
          </ac:spMkLst>
        </pc:spChg>
        <pc:spChg chg="mod">
          <ac:chgData name="Kristina Chorvatova" userId="a0752222-2c5e-4419-b38d-8ac65628b346" providerId="ADAL" clId="{528A2276-C604-43F1-A8BF-0752E78804D8}" dt="2024-01-09T15:43:55.224" v="2896" actId="207"/>
          <ac:spMkLst>
            <pc:docMk/>
            <pc:sldMk cId="1513787890" sldId="261"/>
            <ac:spMk id="685" creationId="{16032978-A3FB-D0CC-941D-E6960094B2EC}"/>
          </ac:spMkLst>
        </pc:spChg>
        <pc:spChg chg="mod">
          <ac:chgData name="Kristina Chorvatova" userId="a0752222-2c5e-4419-b38d-8ac65628b346" providerId="ADAL" clId="{528A2276-C604-43F1-A8BF-0752E78804D8}" dt="2024-01-09T15:44:01.295" v="2897" actId="207"/>
          <ac:spMkLst>
            <pc:docMk/>
            <pc:sldMk cId="1513787890" sldId="261"/>
            <ac:spMk id="687" creationId="{1F3801C9-EEB9-995C-F1C6-1CE0E1A17F2E}"/>
          </ac:spMkLst>
        </pc:spChg>
        <pc:spChg chg="mod">
          <ac:chgData name="Kristina Chorvatova" userId="a0752222-2c5e-4419-b38d-8ac65628b346" providerId="ADAL" clId="{528A2276-C604-43F1-A8BF-0752E78804D8}" dt="2024-01-09T15:44:07.058" v="2898" actId="207"/>
          <ac:spMkLst>
            <pc:docMk/>
            <pc:sldMk cId="1513787890" sldId="261"/>
            <ac:spMk id="688" creationId="{C468FED5-8A48-A257-E7F2-3AA54828253F}"/>
          </ac:spMkLst>
        </pc:spChg>
        <pc:spChg chg="mod">
          <ac:chgData name="Kristina Chorvatova" userId="a0752222-2c5e-4419-b38d-8ac65628b346" providerId="ADAL" clId="{528A2276-C604-43F1-A8BF-0752E78804D8}" dt="2024-01-09T15:36:44.248" v="2851" actId="207"/>
          <ac:spMkLst>
            <pc:docMk/>
            <pc:sldMk cId="1513787890" sldId="261"/>
            <ac:spMk id="690" creationId="{FAF18C2F-14B5-04D3-3EFB-BF0A6060FE0C}"/>
          </ac:spMkLst>
        </pc:spChg>
        <pc:spChg chg="mod">
          <ac:chgData name="Kristina Chorvatova" userId="a0752222-2c5e-4419-b38d-8ac65628b346" providerId="ADAL" clId="{528A2276-C604-43F1-A8BF-0752E78804D8}" dt="2024-01-09T15:36:49.099" v="2852" actId="207"/>
          <ac:spMkLst>
            <pc:docMk/>
            <pc:sldMk cId="1513787890" sldId="261"/>
            <ac:spMk id="691" creationId="{35EE80DB-A797-74E1-33EE-22A10B705F9E}"/>
          </ac:spMkLst>
        </pc:spChg>
        <pc:spChg chg="del mod topLvl">
          <ac:chgData name="Kristina Chorvatova" userId="a0752222-2c5e-4419-b38d-8ac65628b346" providerId="ADAL" clId="{528A2276-C604-43F1-A8BF-0752E78804D8}" dt="2024-01-05T12:40:58.943" v="984" actId="478"/>
          <ac:spMkLst>
            <pc:docMk/>
            <pc:sldMk cId="1513787890" sldId="261"/>
            <ac:spMk id="693" creationId="{12717FCD-B26E-D779-C74B-80B541CB0FC9}"/>
          </ac:spMkLst>
        </pc:spChg>
        <pc:spChg chg="del mod topLvl">
          <ac:chgData name="Kristina Chorvatova" userId="a0752222-2c5e-4419-b38d-8ac65628b346" providerId="ADAL" clId="{528A2276-C604-43F1-A8BF-0752E78804D8}" dt="2024-01-05T12:40:56.198" v="983" actId="478"/>
          <ac:spMkLst>
            <pc:docMk/>
            <pc:sldMk cId="1513787890" sldId="261"/>
            <ac:spMk id="694" creationId="{759B5EE2-BC21-ADC2-72DE-E0F63EDBCAD6}"/>
          </ac:spMkLst>
        </pc:spChg>
        <pc:spChg chg="mod">
          <ac:chgData name="Kristina Chorvatova" userId="a0752222-2c5e-4419-b38d-8ac65628b346" providerId="ADAL" clId="{528A2276-C604-43F1-A8BF-0752E78804D8}" dt="2024-01-09T15:53:32.750" v="2935" actId="207"/>
          <ac:spMkLst>
            <pc:docMk/>
            <pc:sldMk cId="1513787890" sldId="261"/>
            <ac:spMk id="696" creationId="{A489DBC0-CBF6-476C-0CC9-60A92D4DC41D}"/>
          </ac:spMkLst>
        </pc:spChg>
        <pc:spChg chg="mod">
          <ac:chgData name="Kristina Chorvatova" userId="a0752222-2c5e-4419-b38d-8ac65628b346" providerId="ADAL" clId="{528A2276-C604-43F1-A8BF-0752E78804D8}" dt="2024-01-09T15:53:51.610" v="2938" actId="207"/>
          <ac:spMkLst>
            <pc:docMk/>
            <pc:sldMk cId="1513787890" sldId="261"/>
            <ac:spMk id="697" creationId="{C1F02DFA-CD00-5F4E-FE08-64F033E68CF8}"/>
          </ac:spMkLst>
        </pc:spChg>
        <pc:grpChg chg="add mod">
          <ac:chgData name="Kristina Chorvatova" userId="a0752222-2c5e-4419-b38d-8ac65628b346" providerId="ADAL" clId="{528A2276-C604-43F1-A8BF-0752E78804D8}" dt="2024-01-05T14:33:28.017" v="1271" actId="207"/>
          <ac:grpSpMkLst>
            <pc:docMk/>
            <pc:sldMk cId="1513787890" sldId="261"/>
            <ac:grpSpMk id="42" creationId="{4CAA3E12-9733-BBDB-4BB8-4EE253BF0033}"/>
          </ac:grpSpMkLst>
        </pc:grpChg>
        <pc:grpChg chg="add mod">
          <ac:chgData name="Kristina Chorvatova" userId="a0752222-2c5e-4419-b38d-8ac65628b346" providerId="ADAL" clId="{528A2276-C604-43F1-A8BF-0752E78804D8}" dt="2024-01-09T15:37:37.237" v="2856" actId="207"/>
          <ac:grpSpMkLst>
            <pc:docMk/>
            <pc:sldMk cId="1513787890" sldId="261"/>
            <ac:grpSpMk id="67" creationId="{2EB38DAB-8F63-1164-7806-438FC879E18E}"/>
          </ac:grpSpMkLst>
        </pc:grpChg>
        <pc:grpChg chg="add mod">
          <ac:chgData name="Kristina Chorvatova" userId="a0752222-2c5e-4419-b38d-8ac65628b346" providerId="ADAL" clId="{528A2276-C604-43F1-A8BF-0752E78804D8}" dt="2024-01-09T15:59:23.378" v="2964" actId="207"/>
          <ac:grpSpMkLst>
            <pc:docMk/>
            <pc:sldMk cId="1513787890" sldId="261"/>
            <ac:grpSpMk id="70" creationId="{1807F752-2570-1D6A-CFB9-E20086606EE6}"/>
          </ac:grpSpMkLst>
        </pc:grpChg>
        <pc:grpChg chg="add del mod">
          <ac:chgData name="Kristina Chorvatova" userId="a0752222-2c5e-4419-b38d-8ac65628b346" providerId="ADAL" clId="{528A2276-C604-43F1-A8BF-0752E78804D8}" dt="2024-01-05T12:13:42.973" v="871" actId="478"/>
          <ac:grpSpMkLst>
            <pc:docMk/>
            <pc:sldMk cId="1513787890" sldId="261"/>
            <ac:grpSpMk id="73" creationId="{93300ED4-44D2-0CFB-CE9A-B687A1F6A0CB}"/>
          </ac:grpSpMkLst>
        </pc:grpChg>
        <pc:grpChg chg="add mod ord">
          <ac:chgData name="Kristina Chorvatova" userId="a0752222-2c5e-4419-b38d-8ac65628b346" providerId="ADAL" clId="{528A2276-C604-43F1-A8BF-0752E78804D8}" dt="2024-01-09T15:52:38.883" v="2931" actId="1076"/>
          <ac:grpSpMkLst>
            <pc:docMk/>
            <pc:sldMk cId="1513787890" sldId="261"/>
            <ac:grpSpMk id="76" creationId="{71747EC1-B874-3E0D-3498-B82E820B88CA}"/>
          </ac:grpSpMkLst>
        </pc:grpChg>
        <pc:grpChg chg="add del mod">
          <ac:chgData name="Kristina Chorvatova" userId="a0752222-2c5e-4419-b38d-8ac65628b346" providerId="ADAL" clId="{528A2276-C604-43F1-A8BF-0752E78804D8}" dt="2024-01-05T12:13:45.861" v="872" actId="478"/>
          <ac:grpSpMkLst>
            <pc:docMk/>
            <pc:sldMk cId="1513787890" sldId="261"/>
            <ac:grpSpMk id="79" creationId="{3F527972-175C-95F7-2DC6-B656F4EA902B}"/>
          </ac:grpSpMkLst>
        </pc:grpChg>
        <pc:grpChg chg="add del mod">
          <ac:chgData name="Kristina Chorvatova" userId="a0752222-2c5e-4419-b38d-8ac65628b346" providerId="ADAL" clId="{528A2276-C604-43F1-A8BF-0752E78804D8}" dt="2024-01-09T15:41:23.110" v="2889" actId="478"/>
          <ac:grpSpMkLst>
            <pc:docMk/>
            <pc:sldMk cId="1513787890" sldId="261"/>
            <ac:grpSpMk id="82" creationId="{EE5801D4-ABBE-0AF7-03D5-861BD9CE0178}"/>
          </ac:grpSpMkLst>
        </pc:grpChg>
        <pc:grpChg chg="add mod ord">
          <ac:chgData name="Kristina Chorvatova" userId="a0752222-2c5e-4419-b38d-8ac65628b346" providerId="ADAL" clId="{528A2276-C604-43F1-A8BF-0752E78804D8}" dt="2024-01-09T15:54:17.371" v="2944" actId="166"/>
          <ac:grpSpMkLst>
            <pc:docMk/>
            <pc:sldMk cId="1513787890" sldId="261"/>
            <ac:grpSpMk id="85" creationId="{0F3BDAC2-76E0-BB4B-CD99-D6A394387577}"/>
          </ac:grpSpMkLst>
        </pc:grpChg>
        <pc:grpChg chg="add mod">
          <ac:chgData name="Kristina Chorvatova" userId="a0752222-2c5e-4419-b38d-8ac65628b346" providerId="ADAL" clId="{528A2276-C604-43F1-A8BF-0752E78804D8}" dt="2024-01-09T15:36:23.662" v="2847" actId="207"/>
          <ac:grpSpMkLst>
            <pc:docMk/>
            <pc:sldMk cId="1513787890" sldId="261"/>
            <ac:grpSpMk id="88" creationId="{8AEBF02D-C45F-601A-E643-0A939640A3DB}"/>
          </ac:grpSpMkLst>
        </pc:grpChg>
        <pc:grpChg chg="add mod">
          <ac:chgData name="Kristina Chorvatova" userId="a0752222-2c5e-4419-b38d-8ac65628b346" providerId="ADAL" clId="{528A2276-C604-43F1-A8BF-0752E78804D8}" dt="2024-01-09T15:41:27.558" v="2890" actId="1076"/>
          <ac:grpSpMkLst>
            <pc:docMk/>
            <pc:sldMk cId="1513787890" sldId="261"/>
            <ac:grpSpMk id="191" creationId="{3FD02647-58A0-5DB2-F877-AB3DE8F4FD59}"/>
          </ac:grpSpMkLst>
        </pc:grpChg>
        <pc:grpChg chg="add mod">
          <ac:chgData name="Kristina Chorvatova" userId="a0752222-2c5e-4419-b38d-8ac65628b346" providerId="ADAL" clId="{528A2276-C604-43F1-A8BF-0752E78804D8}" dt="2024-01-09T15:37:37.237" v="2856" actId="207"/>
          <ac:grpSpMkLst>
            <pc:docMk/>
            <pc:sldMk cId="1513787890" sldId="261"/>
            <ac:grpSpMk id="586" creationId="{F960CFE3-CB31-42FE-F0AA-55B4B2FFB519}"/>
          </ac:grpSpMkLst>
        </pc:grpChg>
        <pc:grpChg chg="add mod">
          <ac:chgData name="Kristina Chorvatova" userId="a0752222-2c5e-4419-b38d-8ac65628b346" providerId="ADAL" clId="{528A2276-C604-43F1-A8BF-0752E78804D8}" dt="2024-01-09T15:39:05.477" v="2864" actId="207"/>
          <ac:grpSpMkLst>
            <pc:docMk/>
            <pc:sldMk cId="1513787890" sldId="261"/>
            <ac:grpSpMk id="589" creationId="{4E5218DD-264A-D8E1-97CE-91F079DA2FE3}"/>
          </ac:grpSpMkLst>
        </pc:grpChg>
        <pc:grpChg chg="add mod">
          <ac:chgData name="Kristina Chorvatova" userId="a0752222-2c5e-4419-b38d-8ac65628b346" providerId="ADAL" clId="{528A2276-C604-43F1-A8BF-0752E78804D8}" dt="2024-01-09T15:36:54.090" v="2853" actId="207"/>
          <ac:grpSpMkLst>
            <pc:docMk/>
            <pc:sldMk cId="1513787890" sldId="261"/>
            <ac:grpSpMk id="592" creationId="{8163AA39-CC38-2B3A-B641-A9DB77AB0A4F}"/>
          </ac:grpSpMkLst>
        </pc:grpChg>
        <pc:grpChg chg="add del mod">
          <ac:chgData name="Kristina Chorvatova" userId="a0752222-2c5e-4419-b38d-8ac65628b346" providerId="ADAL" clId="{528A2276-C604-43F1-A8BF-0752E78804D8}" dt="2024-01-05T12:08:58.519" v="829" actId="478"/>
          <ac:grpSpMkLst>
            <pc:docMk/>
            <pc:sldMk cId="1513787890" sldId="261"/>
            <ac:grpSpMk id="595" creationId="{189902A6-EFCF-12A0-9324-46E655A99695}"/>
          </ac:grpSpMkLst>
        </pc:grpChg>
        <pc:grpChg chg="add mod">
          <ac:chgData name="Kristina Chorvatova" userId="a0752222-2c5e-4419-b38d-8ac65628b346" providerId="ADAL" clId="{528A2276-C604-43F1-A8BF-0752E78804D8}" dt="2024-01-09T15:37:37.237" v="2856" actId="207"/>
          <ac:grpSpMkLst>
            <pc:docMk/>
            <pc:sldMk cId="1513787890" sldId="261"/>
            <ac:grpSpMk id="598" creationId="{E59AF838-BFC5-3D03-6028-1191E64FC667}"/>
          </ac:grpSpMkLst>
        </pc:grpChg>
        <pc:grpChg chg="add mod">
          <ac:chgData name="Kristina Chorvatova" userId="a0752222-2c5e-4419-b38d-8ac65628b346" providerId="ADAL" clId="{528A2276-C604-43F1-A8BF-0752E78804D8}" dt="2024-01-09T15:39:05.477" v="2864" actId="207"/>
          <ac:grpSpMkLst>
            <pc:docMk/>
            <pc:sldMk cId="1513787890" sldId="261"/>
            <ac:grpSpMk id="601" creationId="{4B684AC6-8DDE-F369-69FA-FFFA7E484EFD}"/>
          </ac:grpSpMkLst>
        </pc:grpChg>
        <pc:grpChg chg="add mod">
          <ac:chgData name="Kristina Chorvatova" userId="a0752222-2c5e-4419-b38d-8ac65628b346" providerId="ADAL" clId="{528A2276-C604-43F1-A8BF-0752E78804D8}" dt="2024-01-09T15:53:32.750" v="2935" actId="207"/>
          <ac:grpSpMkLst>
            <pc:docMk/>
            <pc:sldMk cId="1513787890" sldId="261"/>
            <ac:grpSpMk id="604" creationId="{5FA8EAC3-29C9-4026-1FE7-E5715B94132F}"/>
          </ac:grpSpMkLst>
        </pc:grpChg>
        <pc:grpChg chg="add mod">
          <ac:chgData name="Kristina Chorvatova" userId="a0752222-2c5e-4419-b38d-8ac65628b346" providerId="ADAL" clId="{528A2276-C604-43F1-A8BF-0752E78804D8}" dt="2024-01-09T15:40:33.354" v="2871" actId="207"/>
          <ac:grpSpMkLst>
            <pc:docMk/>
            <pc:sldMk cId="1513787890" sldId="261"/>
            <ac:grpSpMk id="607" creationId="{146E54EC-CE40-AAFB-8142-27FFB4C38BFF}"/>
          </ac:grpSpMkLst>
        </pc:grpChg>
        <pc:grpChg chg="add mod">
          <ac:chgData name="Kristina Chorvatova" userId="a0752222-2c5e-4419-b38d-8ac65628b346" providerId="ADAL" clId="{528A2276-C604-43F1-A8BF-0752E78804D8}" dt="2024-01-09T15:55:01.919" v="2946" actId="207"/>
          <ac:grpSpMkLst>
            <pc:docMk/>
            <pc:sldMk cId="1513787890" sldId="261"/>
            <ac:grpSpMk id="610" creationId="{8EE3B734-F12F-CD20-4111-943922CBA65B}"/>
          </ac:grpSpMkLst>
        </pc:grpChg>
        <pc:grpChg chg="add mod">
          <ac:chgData name="Kristina Chorvatova" userId="a0752222-2c5e-4419-b38d-8ac65628b346" providerId="ADAL" clId="{528A2276-C604-43F1-A8BF-0752E78804D8}" dt="2024-01-09T15:57:03.389" v="2953" actId="207"/>
          <ac:grpSpMkLst>
            <pc:docMk/>
            <pc:sldMk cId="1513787890" sldId="261"/>
            <ac:grpSpMk id="613" creationId="{CFEE7D22-A348-21FE-0031-DD0BF28DD3B5}"/>
          </ac:grpSpMkLst>
        </pc:grpChg>
        <pc:grpChg chg="add mod">
          <ac:chgData name="Kristina Chorvatova" userId="a0752222-2c5e-4419-b38d-8ac65628b346" providerId="ADAL" clId="{528A2276-C604-43F1-A8BF-0752E78804D8}" dt="2024-01-09T15:59:27.031" v="2965" actId="1076"/>
          <ac:grpSpMkLst>
            <pc:docMk/>
            <pc:sldMk cId="1513787890" sldId="261"/>
            <ac:grpSpMk id="665" creationId="{BA322F0A-D65C-9581-8E99-2479C6394F24}"/>
          </ac:grpSpMkLst>
        </pc:grpChg>
        <pc:grpChg chg="add mod">
          <ac:chgData name="Kristina Chorvatova" userId="a0752222-2c5e-4419-b38d-8ac65628b346" providerId="ADAL" clId="{528A2276-C604-43F1-A8BF-0752E78804D8}" dt="2024-01-09T15:36:34.508" v="2849" actId="207"/>
          <ac:grpSpMkLst>
            <pc:docMk/>
            <pc:sldMk cId="1513787890" sldId="261"/>
            <ac:grpSpMk id="668" creationId="{B8C6112E-D4F4-F1C8-9E7A-86FBCC7D00C6}"/>
          </ac:grpSpMkLst>
        </pc:grpChg>
        <pc:grpChg chg="add mod">
          <ac:chgData name="Kristina Chorvatova" userId="a0752222-2c5e-4419-b38d-8ac65628b346" providerId="ADAL" clId="{528A2276-C604-43F1-A8BF-0752E78804D8}" dt="2024-01-09T15:59:23.378" v="2964" actId="207"/>
          <ac:grpSpMkLst>
            <pc:docMk/>
            <pc:sldMk cId="1513787890" sldId="261"/>
            <ac:grpSpMk id="671" creationId="{899B1059-CC60-19BD-27BF-09D4AF879B93}"/>
          </ac:grpSpMkLst>
        </pc:grpChg>
        <pc:grpChg chg="add mod">
          <ac:chgData name="Kristina Chorvatova" userId="a0752222-2c5e-4419-b38d-8ac65628b346" providerId="ADAL" clId="{528A2276-C604-43F1-A8BF-0752E78804D8}" dt="2024-01-09T15:55:19.232" v="2949" actId="1076"/>
          <ac:grpSpMkLst>
            <pc:docMk/>
            <pc:sldMk cId="1513787890" sldId="261"/>
            <ac:grpSpMk id="674" creationId="{E59A5278-9B82-3D3B-223E-0F70DBD745E3}"/>
          </ac:grpSpMkLst>
        </pc:grpChg>
        <pc:grpChg chg="add mod">
          <ac:chgData name="Kristina Chorvatova" userId="a0752222-2c5e-4419-b38d-8ac65628b346" providerId="ADAL" clId="{528A2276-C604-43F1-A8BF-0752E78804D8}" dt="2024-01-09T15:53:32.750" v="2935" actId="207"/>
          <ac:grpSpMkLst>
            <pc:docMk/>
            <pc:sldMk cId="1513787890" sldId="261"/>
            <ac:grpSpMk id="677" creationId="{015D5F10-4A78-50D9-0846-7801FF697E6F}"/>
          </ac:grpSpMkLst>
        </pc:grpChg>
        <pc:grpChg chg="add mod ord">
          <ac:chgData name="Kristina Chorvatova" userId="a0752222-2c5e-4419-b38d-8ac65628b346" providerId="ADAL" clId="{528A2276-C604-43F1-A8BF-0752E78804D8}" dt="2024-01-09T15:52:34.958" v="2930" actId="1076"/>
          <ac:grpSpMkLst>
            <pc:docMk/>
            <pc:sldMk cId="1513787890" sldId="261"/>
            <ac:grpSpMk id="680" creationId="{48BDB5D5-00EA-9AF2-D9CC-7FB6F6A0D9EA}"/>
          </ac:grpSpMkLst>
        </pc:grpChg>
        <pc:grpChg chg="add mod">
          <ac:chgData name="Kristina Chorvatova" userId="a0752222-2c5e-4419-b38d-8ac65628b346" providerId="ADAL" clId="{528A2276-C604-43F1-A8BF-0752E78804D8}" dt="2024-01-09T15:43:48.951" v="2895" actId="207"/>
          <ac:grpSpMkLst>
            <pc:docMk/>
            <pc:sldMk cId="1513787890" sldId="261"/>
            <ac:grpSpMk id="683" creationId="{3C0CF48C-8D6B-FE80-1840-71F836AFCF9B}"/>
          </ac:grpSpMkLst>
        </pc:grpChg>
        <pc:grpChg chg="add mod">
          <ac:chgData name="Kristina Chorvatova" userId="a0752222-2c5e-4419-b38d-8ac65628b346" providerId="ADAL" clId="{528A2276-C604-43F1-A8BF-0752E78804D8}" dt="2024-01-09T15:44:01.295" v="2897" actId="207"/>
          <ac:grpSpMkLst>
            <pc:docMk/>
            <pc:sldMk cId="1513787890" sldId="261"/>
            <ac:grpSpMk id="686" creationId="{F9AF9EC9-DB0A-99FF-9254-B7ADB3DCA6C2}"/>
          </ac:grpSpMkLst>
        </pc:grpChg>
        <pc:grpChg chg="add mod">
          <ac:chgData name="Kristina Chorvatova" userId="a0752222-2c5e-4419-b38d-8ac65628b346" providerId="ADAL" clId="{528A2276-C604-43F1-A8BF-0752E78804D8}" dt="2024-01-09T15:36:44.248" v="2851" actId="207"/>
          <ac:grpSpMkLst>
            <pc:docMk/>
            <pc:sldMk cId="1513787890" sldId="261"/>
            <ac:grpSpMk id="689" creationId="{5D83A1FA-1833-EF2D-007A-9D1162CB62E4}"/>
          </ac:grpSpMkLst>
        </pc:grpChg>
        <pc:grpChg chg="add del mod">
          <ac:chgData name="Kristina Chorvatova" userId="a0752222-2c5e-4419-b38d-8ac65628b346" providerId="ADAL" clId="{528A2276-C604-43F1-A8BF-0752E78804D8}" dt="2024-01-05T12:40:56.198" v="983" actId="478"/>
          <ac:grpSpMkLst>
            <pc:docMk/>
            <pc:sldMk cId="1513787890" sldId="261"/>
            <ac:grpSpMk id="692" creationId="{190A8AB6-BF59-A395-95B5-ED5521DB862F}"/>
          </ac:grpSpMkLst>
        </pc:grpChg>
        <pc:grpChg chg="add mod">
          <ac:chgData name="Kristina Chorvatova" userId="a0752222-2c5e-4419-b38d-8ac65628b346" providerId="ADAL" clId="{528A2276-C604-43F1-A8BF-0752E78804D8}" dt="2024-01-09T15:53:32.750" v="2935" actId="207"/>
          <ac:grpSpMkLst>
            <pc:docMk/>
            <pc:sldMk cId="1513787890" sldId="261"/>
            <ac:grpSpMk id="695" creationId="{3F6C64C1-8A2E-F091-5B5B-D92241AC5C1C}"/>
          </ac:grpSpMkLst>
        </pc:grpChg>
        <pc:cxnChg chg="add del mod">
          <ac:chgData name="Kristina Chorvatova" userId="a0752222-2c5e-4419-b38d-8ac65628b346" providerId="ADAL" clId="{528A2276-C604-43F1-A8BF-0752E78804D8}" dt="2024-01-05T08:53:46.923" v="476" actId="478"/>
          <ac:cxnSpMkLst>
            <pc:docMk/>
            <pc:sldMk cId="1513787890" sldId="261"/>
            <ac:cxnSpMk id="3" creationId="{1371C57C-BDB8-8432-ED67-F50C144E77DE}"/>
          </ac:cxnSpMkLst>
        </pc:cxnChg>
        <pc:cxnChg chg="add mod">
          <ac:chgData name="Kristina Chorvatova" userId="a0752222-2c5e-4419-b38d-8ac65628b346" providerId="ADAL" clId="{528A2276-C604-43F1-A8BF-0752E78804D8}" dt="2024-01-09T15:14:28.050" v="2792" actId="1076"/>
          <ac:cxnSpMkLst>
            <pc:docMk/>
            <pc:sldMk cId="1513787890" sldId="261"/>
            <ac:cxnSpMk id="6" creationId="{5040FBAF-85CE-8C07-D9F0-1940F6886D1C}"/>
          </ac:cxnSpMkLst>
        </pc:cxnChg>
        <pc:cxnChg chg="add mod">
          <ac:chgData name="Kristina Chorvatova" userId="a0752222-2c5e-4419-b38d-8ac65628b346" providerId="ADAL" clId="{528A2276-C604-43F1-A8BF-0752E78804D8}" dt="2024-01-09T15:26:28.095" v="2815" actId="1076"/>
          <ac:cxnSpMkLst>
            <pc:docMk/>
            <pc:sldMk cId="1513787890" sldId="261"/>
            <ac:cxnSpMk id="13" creationId="{23DAF23F-09E3-B2B0-2E03-572644D4E37D}"/>
          </ac:cxnSpMkLst>
        </pc:cxnChg>
        <pc:cxnChg chg="add mod">
          <ac:chgData name="Kristina Chorvatova" userId="a0752222-2c5e-4419-b38d-8ac65628b346" providerId="ADAL" clId="{528A2276-C604-43F1-A8BF-0752E78804D8}" dt="2024-01-09T15:05:44.242" v="2778" actId="1076"/>
          <ac:cxnSpMkLst>
            <pc:docMk/>
            <pc:sldMk cId="1513787890" sldId="261"/>
            <ac:cxnSpMk id="15" creationId="{58EB1C2A-E682-F840-9782-DD56DB609BD6}"/>
          </ac:cxnSpMkLst>
        </pc:cxnChg>
        <pc:cxnChg chg="add mod">
          <ac:chgData name="Kristina Chorvatova" userId="a0752222-2c5e-4419-b38d-8ac65628b346" providerId="ADAL" clId="{528A2276-C604-43F1-A8BF-0752E78804D8}" dt="2024-01-09T15:14:28.050" v="2792" actId="1076"/>
          <ac:cxnSpMkLst>
            <pc:docMk/>
            <pc:sldMk cId="1513787890" sldId="261"/>
            <ac:cxnSpMk id="16" creationId="{16D5669C-9E15-453B-5FEC-D8F34EE07DBB}"/>
          </ac:cxnSpMkLst>
        </pc:cxnChg>
        <pc:cxnChg chg="add mod">
          <ac:chgData name="Kristina Chorvatova" userId="a0752222-2c5e-4419-b38d-8ac65628b346" providerId="ADAL" clId="{528A2276-C604-43F1-A8BF-0752E78804D8}" dt="2024-01-09T15:05:44.242" v="2778" actId="1076"/>
          <ac:cxnSpMkLst>
            <pc:docMk/>
            <pc:sldMk cId="1513787890" sldId="261"/>
            <ac:cxnSpMk id="17" creationId="{D631188A-2391-801C-BD7B-7603C6234E77}"/>
          </ac:cxnSpMkLst>
        </pc:cxnChg>
        <pc:cxnChg chg="add mod">
          <ac:chgData name="Kristina Chorvatova" userId="a0752222-2c5e-4419-b38d-8ac65628b346" providerId="ADAL" clId="{528A2276-C604-43F1-A8BF-0752E78804D8}" dt="2024-01-09T15:10:30" v="2787" actId="1076"/>
          <ac:cxnSpMkLst>
            <pc:docMk/>
            <pc:sldMk cId="1513787890" sldId="261"/>
            <ac:cxnSpMk id="18" creationId="{FA2924B2-5699-138D-1B8A-201A91D88822}"/>
          </ac:cxnSpMkLst>
        </pc:cxnChg>
        <pc:cxnChg chg="add mod">
          <ac:chgData name="Kristina Chorvatova" userId="a0752222-2c5e-4419-b38d-8ac65628b346" providerId="ADAL" clId="{528A2276-C604-43F1-A8BF-0752E78804D8}" dt="2024-01-09T15:05:44.242" v="2778" actId="1076"/>
          <ac:cxnSpMkLst>
            <pc:docMk/>
            <pc:sldMk cId="1513787890" sldId="261"/>
            <ac:cxnSpMk id="19" creationId="{28CC86C6-8E2F-EAD5-72F2-FAD2C1AE3E06}"/>
          </ac:cxnSpMkLst>
        </pc:cxnChg>
        <pc:cxnChg chg="add del mod">
          <ac:chgData name="Kristina Chorvatova" userId="a0752222-2c5e-4419-b38d-8ac65628b346" providerId="ADAL" clId="{528A2276-C604-43F1-A8BF-0752E78804D8}" dt="2024-01-04T15:10:55.097" v="386" actId="478"/>
          <ac:cxnSpMkLst>
            <pc:docMk/>
            <pc:sldMk cId="1513787890" sldId="261"/>
            <ac:cxnSpMk id="31" creationId="{EC8A8764-699C-E946-5297-8795B905F8F2}"/>
          </ac:cxnSpMkLst>
        </pc:cxnChg>
        <pc:cxnChg chg="add del mod">
          <ac:chgData name="Kristina Chorvatova" userId="a0752222-2c5e-4419-b38d-8ac65628b346" providerId="ADAL" clId="{528A2276-C604-43F1-A8BF-0752E78804D8}" dt="2024-01-04T15:10:53.575" v="384" actId="478"/>
          <ac:cxnSpMkLst>
            <pc:docMk/>
            <pc:sldMk cId="1513787890" sldId="261"/>
            <ac:cxnSpMk id="32" creationId="{49949AB2-0FEC-2863-9123-4094DDA7A035}"/>
          </ac:cxnSpMkLst>
        </pc:cxnChg>
        <pc:cxnChg chg="add del mod">
          <ac:chgData name="Kristina Chorvatova" userId="a0752222-2c5e-4419-b38d-8ac65628b346" providerId="ADAL" clId="{528A2276-C604-43F1-A8BF-0752E78804D8}" dt="2024-01-04T15:10:54.374" v="385" actId="478"/>
          <ac:cxnSpMkLst>
            <pc:docMk/>
            <pc:sldMk cId="1513787890" sldId="261"/>
            <ac:cxnSpMk id="33" creationId="{D762825E-DE4C-6307-735B-65DC12F70B46}"/>
          </ac:cxnSpMkLst>
        </pc:cxnChg>
        <pc:cxnChg chg="add del mod">
          <ac:chgData name="Kristina Chorvatova" userId="a0752222-2c5e-4419-b38d-8ac65628b346" providerId="ADAL" clId="{528A2276-C604-43F1-A8BF-0752E78804D8}" dt="2024-01-04T15:10:58.699" v="389" actId="478"/>
          <ac:cxnSpMkLst>
            <pc:docMk/>
            <pc:sldMk cId="1513787890" sldId="261"/>
            <ac:cxnSpMk id="34" creationId="{AFB5AD43-881D-6125-0833-AAA699DCF414}"/>
          </ac:cxnSpMkLst>
        </pc:cxnChg>
        <pc:cxnChg chg="add del mod">
          <ac:chgData name="Kristina Chorvatova" userId="a0752222-2c5e-4419-b38d-8ac65628b346" providerId="ADAL" clId="{528A2276-C604-43F1-A8BF-0752E78804D8}" dt="2024-01-04T15:10:59.332" v="390" actId="478"/>
          <ac:cxnSpMkLst>
            <pc:docMk/>
            <pc:sldMk cId="1513787890" sldId="261"/>
            <ac:cxnSpMk id="35" creationId="{D63D7C74-73B0-4BAD-D4B5-F73E94D787FB}"/>
          </ac:cxnSpMkLst>
        </pc:cxnChg>
        <pc:cxnChg chg="add mod">
          <ac:chgData name="Kristina Chorvatova" userId="a0752222-2c5e-4419-b38d-8ac65628b346" providerId="ADAL" clId="{528A2276-C604-43F1-A8BF-0752E78804D8}" dt="2024-01-09T15:26:13.891" v="2814" actId="1076"/>
          <ac:cxnSpMkLst>
            <pc:docMk/>
            <pc:sldMk cId="1513787890" sldId="261"/>
            <ac:cxnSpMk id="36" creationId="{E56D5998-A200-825C-F3B8-2B61938BB204}"/>
          </ac:cxnSpMkLst>
        </pc:cxnChg>
        <pc:cxnChg chg="add del mod">
          <ac:chgData name="Kristina Chorvatova" userId="a0752222-2c5e-4419-b38d-8ac65628b346" providerId="ADAL" clId="{528A2276-C604-43F1-A8BF-0752E78804D8}" dt="2024-01-04T15:10:57.082" v="387" actId="478"/>
          <ac:cxnSpMkLst>
            <pc:docMk/>
            <pc:sldMk cId="1513787890" sldId="261"/>
            <ac:cxnSpMk id="37" creationId="{9AD3C3D6-497C-6028-F752-55D3EDBC1F76}"/>
          </ac:cxnSpMkLst>
        </pc:cxnChg>
        <pc:cxnChg chg="add del mod">
          <ac:chgData name="Kristina Chorvatova" userId="a0752222-2c5e-4419-b38d-8ac65628b346" providerId="ADAL" clId="{528A2276-C604-43F1-A8BF-0752E78804D8}" dt="2024-01-04T15:10:57.814" v="388" actId="478"/>
          <ac:cxnSpMkLst>
            <pc:docMk/>
            <pc:sldMk cId="1513787890" sldId="261"/>
            <ac:cxnSpMk id="38" creationId="{50064831-251E-395C-EE71-E84FDE709F9D}"/>
          </ac:cxnSpMkLst>
        </pc:cxnChg>
        <pc:cxnChg chg="add del mod">
          <ac:chgData name="Kristina Chorvatova" userId="a0752222-2c5e-4419-b38d-8ac65628b346" providerId="ADAL" clId="{528A2276-C604-43F1-A8BF-0752E78804D8}" dt="2024-01-04T15:11:00.940" v="392" actId="478"/>
          <ac:cxnSpMkLst>
            <pc:docMk/>
            <pc:sldMk cId="1513787890" sldId="261"/>
            <ac:cxnSpMk id="39" creationId="{13A845FB-0D73-96FB-3899-75B1C4F8D7D5}"/>
          </ac:cxnSpMkLst>
        </pc:cxnChg>
        <pc:cxnChg chg="add del mod">
          <ac:chgData name="Kristina Chorvatova" userId="a0752222-2c5e-4419-b38d-8ac65628b346" providerId="ADAL" clId="{528A2276-C604-43F1-A8BF-0752E78804D8}" dt="2024-01-04T15:11:00.048" v="391" actId="478"/>
          <ac:cxnSpMkLst>
            <pc:docMk/>
            <pc:sldMk cId="1513787890" sldId="261"/>
            <ac:cxnSpMk id="40" creationId="{2E64FCFD-E4C0-A152-379A-A9F04C6409EA}"/>
          </ac:cxnSpMkLst>
        </pc:cxnChg>
        <pc:cxnChg chg="add mod">
          <ac:chgData name="Kristina Chorvatova" userId="a0752222-2c5e-4419-b38d-8ac65628b346" providerId="ADAL" clId="{528A2276-C604-43F1-A8BF-0752E78804D8}" dt="2024-01-09T15:29:48.337" v="2832" actId="1076"/>
          <ac:cxnSpMkLst>
            <pc:docMk/>
            <pc:sldMk cId="1513787890" sldId="261"/>
            <ac:cxnSpMk id="56" creationId="{938FEA8B-A9C5-7CDF-50DF-AD0ED18A6952}"/>
          </ac:cxnSpMkLst>
        </pc:cxnChg>
        <pc:cxnChg chg="add mod">
          <ac:chgData name="Kristina Chorvatova" userId="a0752222-2c5e-4419-b38d-8ac65628b346" providerId="ADAL" clId="{528A2276-C604-43F1-A8BF-0752E78804D8}" dt="2024-01-09T15:29:39.517" v="2831" actId="1076"/>
          <ac:cxnSpMkLst>
            <pc:docMk/>
            <pc:sldMk cId="1513787890" sldId="261"/>
            <ac:cxnSpMk id="57" creationId="{4EA49B11-FE88-2BD0-6C20-F5FDF9B5C7F9}"/>
          </ac:cxnSpMkLst>
        </pc:cxnChg>
        <pc:cxnChg chg="add del mod">
          <ac:chgData name="Kristina Chorvatova" userId="a0752222-2c5e-4419-b38d-8ac65628b346" providerId="ADAL" clId="{528A2276-C604-43F1-A8BF-0752E78804D8}" dt="2024-01-05T10:44:06.403" v="694" actId="478"/>
          <ac:cxnSpMkLst>
            <pc:docMk/>
            <pc:sldMk cId="1513787890" sldId="261"/>
            <ac:cxnSpMk id="58" creationId="{BF9DFF54-0C47-711D-97D4-755021ED20BA}"/>
          </ac:cxnSpMkLst>
        </pc:cxnChg>
        <pc:cxnChg chg="add mod">
          <ac:chgData name="Kristina Chorvatova" userId="a0752222-2c5e-4419-b38d-8ac65628b346" providerId="ADAL" clId="{528A2276-C604-43F1-A8BF-0752E78804D8}" dt="2024-01-09T15:29:39.517" v="2831" actId="1076"/>
          <ac:cxnSpMkLst>
            <pc:docMk/>
            <pc:sldMk cId="1513787890" sldId="261"/>
            <ac:cxnSpMk id="59" creationId="{13D2703D-46D0-95EF-ECFE-15A0DD13FAEE}"/>
          </ac:cxnSpMkLst>
        </pc:cxnChg>
        <pc:cxnChg chg="add mod">
          <ac:chgData name="Kristina Chorvatova" userId="a0752222-2c5e-4419-b38d-8ac65628b346" providerId="ADAL" clId="{528A2276-C604-43F1-A8BF-0752E78804D8}" dt="2024-01-09T15:29:28.420" v="2830" actId="1076"/>
          <ac:cxnSpMkLst>
            <pc:docMk/>
            <pc:sldMk cId="1513787890" sldId="261"/>
            <ac:cxnSpMk id="60" creationId="{794F7E8A-418C-FE24-4DEC-346006B016F5}"/>
          </ac:cxnSpMkLst>
        </pc:cxnChg>
        <pc:cxnChg chg="add mod">
          <ac:chgData name="Kristina Chorvatova" userId="a0752222-2c5e-4419-b38d-8ac65628b346" providerId="ADAL" clId="{528A2276-C604-43F1-A8BF-0752E78804D8}" dt="2024-01-09T15:31:47.677" v="2838" actId="1076"/>
          <ac:cxnSpMkLst>
            <pc:docMk/>
            <pc:sldMk cId="1513787890" sldId="261"/>
            <ac:cxnSpMk id="61" creationId="{92E598CF-9755-8A86-1FFF-FAC8CB374E0E}"/>
          </ac:cxnSpMkLst>
        </pc:cxnChg>
        <pc:cxnChg chg="add del mod">
          <ac:chgData name="Kristina Chorvatova" userId="a0752222-2c5e-4419-b38d-8ac65628b346" providerId="ADAL" clId="{528A2276-C604-43F1-A8BF-0752E78804D8}" dt="2024-01-05T10:43:19.835" v="689" actId="478"/>
          <ac:cxnSpMkLst>
            <pc:docMk/>
            <pc:sldMk cId="1513787890" sldId="261"/>
            <ac:cxnSpMk id="62" creationId="{D2D517F6-9F2D-C41B-ECB2-685614A8629E}"/>
          </ac:cxnSpMkLst>
        </pc:cxnChg>
        <pc:cxnChg chg="add mod">
          <ac:chgData name="Kristina Chorvatova" userId="a0752222-2c5e-4419-b38d-8ac65628b346" providerId="ADAL" clId="{528A2276-C604-43F1-A8BF-0752E78804D8}" dt="2024-01-09T14:58:02.886" v="2755" actId="1076"/>
          <ac:cxnSpMkLst>
            <pc:docMk/>
            <pc:sldMk cId="1513787890" sldId="261"/>
            <ac:cxnSpMk id="63" creationId="{25C7F7E2-37A7-2B73-B695-3E0F87ED9A61}"/>
          </ac:cxnSpMkLst>
        </pc:cxnChg>
        <pc:cxnChg chg="add mod">
          <ac:chgData name="Kristina Chorvatova" userId="a0752222-2c5e-4419-b38d-8ac65628b346" providerId="ADAL" clId="{528A2276-C604-43F1-A8BF-0752E78804D8}" dt="2024-01-09T15:31:47.677" v="2838" actId="1076"/>
          <ac:cxnSpMkLst>
            <pc:docMk/>
            <pc:sldMk cId="1513787890" sldId="261"/>
            <ac:cxnSpMk id="64" creationId="{31C7BD7E-A487-FE4C-0ECB-1000CEF002A9}"/>
          </ac:cxnSpMkLst>
        </pc:cxnChg>
        <pc:cxnChg chg="add mod">
          <ac:chgData name="Kristina Chorvatova" userId="a0752222-2c5e-4419-b38d-8ac65628b346" providerId="ADAL" clId="{528A2276-C604-43F1-A8BF-0752E78804D8}" dt="2024-01-09T15:31:47.677" v="2838" actId="1076"/>
          <ac:cxnSpMkLst>
            <pc:docMk/>
            <pc:sldMk cId="1513787890" sldId="261"/>
            <ac:cxnSpMk id="65" creationId="{0BD8D7B5-B6F4-68FC-D789-50AED553830A}"/>
          </ac:cxnSpMkLst>
        </pc:cxnChg>
        <pc:cxnChg chg="add mod">
          <ac:chgData name="Kristina Chorvatova" userId="a0752222-2c5e-4419-b38d-8ac65628b346" providerId="ADAL" clId="{528A2276-C604-43F1-A8BF-0752E78804D8}" dt="2024-01-09T15:29:39.517" v="2831" actId="1076"/>
          <ac:cxnSpMkLst>
            <pc:docMk/>
            <pc:sldMk cId="1513787890" sldId="261"/>
            <ac:cxnSpMk id="66" creationId="{B3D891D7-091F-44CB-55DE-49845FFB1B4E}"/>
          </ac:cxnSpMkLst>
        </pc:cxnChg>
        <pc:cxnChg chg="add mod">
          <ac:chgData name="Kristina Chorvatova" userId="a0752222-2c5e-4419-b38d-8ac65628b346" providerId="ADAL" clId="{528A2276-C604-43F1-A8BF-0752E78804D8}" dt="2024-01-09T15:05:44.242" v="2778" actId="1076"/>
          <ac:cxnSpMkLst>
            <pc:docMk/>
            <pc:sldMk cId="1513787890" sldId="261"/>
            <ac:cxnSpMk id="130" creationId="{D0F122C2-ED9A-DA3B-E4C0-5878060A8F6B}"/>
          </ac:cxnSpMkLst>
        </pc:cxnChg>
        <pc:cxnChg chg="add mod">
          <ac:chgData name="Kristina Chorvatova" userId="a0752222-2c5e-4419-b38d-8ac65628b346" providerId="ADAL" clId="{528A2276-C604-43F1-A8BF-0752E78804D8}" dt="2024-01-09T15:05:44.242" v="2778" actId="1076"/>
          <ac:cxnSpMkLst>
            <pc:docMk/>
            <pc:sldMk cId="1513787890" sldId="261"/>
            <ac:cxnSpMk id="133" creationId="{09183392-7F7D-974B-D26F-7B65468FA7C8}"/>
          </ac:cxnSpMkLst>
        </pc:cxnChg>
        <pc:cxnChg chg="add mod">
          <ac:chgData name="Kristina Chorvatova" userId="a0752222-2c5e-4419-b38d-8ac65628b346" providerId="ADAL" clId="{528A2276-C604-43F1-A8BF-0752E78804D8}" dt="2024-01-09T15:05:44.242" v="2778" actId="1076"/>
          <ac:cxnSpMkLst>
            <pc:docMk/>
            <pc:sldMk cId="1513787890" sldId="261"/>
            <ac:cxnSpMk id="136" creationId="{68F4A87E-DA2D-BA3D-348A-9384316869BE}"/>
          </ac:cxnSpMkLst>
        </pc:cxnChg>
        <pc:cxnChg chg="add mod">
          <ac:chgData name="Kristina Chorvatova" userId="a0752222-2c5e-4419-b38d-8ac65628b346" providerId="ADAL" clId="{528A2276-C604-43F1-A8BF-0752E78804D8}" dt="2024-01-09T15:10:48.641" v="2789" actId="14100"/>
          <ac:cxnSpMkLst>
            <pc:docMk/>
            <pc:sldMk cId="1513787890" sldId="261"/>
            <ac:cxnSpMk id="141" creationId="{7F2775FB-0999-386B-0855-461F97970338}"/>
          </ac:cxnSpMkLst>
        </pc:cxnChg>
        <pc:cxnChg chg="add mod">
          <ac:chgData name="Kristina Chorvatova" userId="a0752222-2c5e-4419-b38d-8ac65628b346" providerId="ADAL" clId="{528A2276-C604-43F1-A8BF-0752E78804D8}" dt="2024-01-09T15:05:44.242" v="2778" actId="1076"/>
          <ac:cxnSpMkLst>
            <pc:docMk/>
            <pc:sldMk cId="1513787890" sldId="261"/>
            <ac:cxnSpMk id="144" creationId="{5188349C-F093-9FDB-B7C9-01462B69A29F}"/>
          </ac:cxnSpMkLst>
        </pc:cxnChg>
        <pc:cxnChg chg="add del mod">
          <ac:chgData name="Kristina Chorvatova" userId="a0752222-2c5e-4419-b38d-8ac65628b346" providerId="ADAL" clId="{528A2276-C604-43F1-A8BF-0752E78804D8}" dt="2024-01-04T14:30:20.392" v="306" actId="478"/>
          <ac:cxnSpMkLst>
            <pc:docMk/>
            <pc:sldMk cId="1513787890" sldId="261"/>
            <ac:cxnSpMk id="147" creationId="{46634EED-E4BE-E226-6EB7-A9547D60D696}"/>
          </ac:cxnSpMkLst>
        </pc:cxnChg>
        <pc:cxnChg chg="add mod">
          <ac:chgData name="Kristina Chorvatova" userId="a0752222-2c5e-4419-b38d-8ac65628b346" providerId="ADAL" clId="{528A2276-C604-43F1-A8BF-0752E78804D8}" dt="2024-01-09T15:27:43.135" v="2824" actId="14100"/>
          <ac:cxnSpMkLst>
            <pc:docMk/>
            <pc:sldMk cId="1513787890" sldId="261"/>
            <ac:cxnSpMk id="148" creationId="{5467327E-D466-7B62-5CC8-8E8C03CC80CC}"/>
          </ac:cxnSpMkLst>
        </pc:cxnChg>
        <pc:cxnChg chg="add mod">
          <ac:chgData name="Kristina Chorvatova" userId="a0752222-2c5e-4419-b38d-8ac65628b346" providerId="ADAL" clId="{528A2276-C604-43F1-A8BF-0752E78804D8}" dt="2024-01-09T15:14:42.800" v="2794" actId="14100"/>
          <ac:cxnSpMkLst>
            <pc:docMk/>
            <pc:sldMk cId="1513787890" sldId="261"/>
            <ac:cxnSpMk id="154" creationId="{1393F500-3940-BEF7-C083-F1EE092D5C1A}"/>
          </ac:cxnSpMkLst>
        </pc:cxnChg>
        <pc:cxnChg chg="add mod">
          <ac:chgData name="Kristina Chorvatova" userId="a0752222-2c5e-4419-b38d-8ac65628b346" providerId="ADAL" clId="{528A2276-C604-43F1-A8BF-0752E78804D8}" dt="2024-01-09T15:10:30" v="2787" actId="1076"/>
          <ac:cxnSpMkLst>
            <pc:docMk/>
            <pc:sldMk cId="1513787890" sldId="261"/>
            <ac:cxnSpMk id="158" creationId="{586A0225-105C-17D2-05C0-C6ECC7E45131}"/>
          </ac:cxnSpMkLst>
        </pc:cxnChg>
        <pc:cxnChg chg="add mod">
          <ac:chgData name="Kristina Chorvatova" userId="a0752222-2c5e-4419-b38d-8ac65628b346" providerId="ADAL" clId="{528A2276-C604-43F1-A8BF-0752E78804D8}" dt="2024-01-09T15:26:49.133" v="2816" actId="1076"/>
          <ac:cxnSpMkLst>
            <pc:docMk/>
            <pc:sldMk cId="1513787890" sldId="261"/>
            <ac:cxnSpMk id="164" creationId="{D7C67A21-F43A-B5C4-DB77-1B32B8B18299}"/>
          </ac:cxnSpMkLst>
        </pc:cxnChg>
        <pc:cxnChg chg="add mod">
          <ac:chgData name="Kristina Chorvatova" userId="a0752222-2c5e-4419-b38d-8ac65628b346" providerId="ADAL" clId="{528A2276-C604-43F1-A8BF-0752E78804D8}" dt="2024-01-09T15:25:32.482" v="2810" actId="1076"/>
          <ac:cxnSpMkLst>
            <pc:docMk/>
            <pc:sldMk cId="1513787890" sldId="261"/>
            <ac:cxnSpMk id="174" creationId="{80D67957-24C1-0798-CC55-8D8C42424523}"/>
          </ac:cxnSpMkLst>
        </pc:cxnChg>
        <pc:cxnChg chg="add mod">
          <ac:chgData name="Kristina Chorvatova" userId="a0752222-2c5e-4419-b38d-8ac65628b346" providerId="ADAL" clId="{528A2276-C604-43F1-A8BF-0752E78804D8}" dt="2024-01-09T15:25:48.288" v="2812" actId="1076"/>
          <ac:cxnSpMkLst>
            <pc:docMk/>
            <pc:sldMk cId="1513787890" sldId="261"/>
            <ac:cxnSpMk id="178" creationId="{EAEF7921-A5A5-28B0-9ABD-ECF5370BD07D}"/>
          </ac:cxnSpMkLst>
        </pc:cxnChg>
        <pc:cxnChg chg="add del mod">
          <ac:chgData name="Kristina Chorvatova" userId="a0752222-2c5e-4419-b38d-8ac65628b346" providerId="ADAL" clId="{528A2276-C604-43F1-A8BF-0752E78804D8}" dt="2024-01-05T09:12:11.618" v="527" actId="478"/>
          <ac:cxnSpMkLst>
            <pc:docMk/>
            <pc:sldMk cId="1513787890" sldId="261"/>
            <ac:cxnSpMk id="191" creationId="{E8B2D0CA-6E3D-FE0A-2885-56AD995A8AC6}"/>
          </ac:cxnSpMkLst>
        </pc:cxnChg>
        <pc:cxnChg chg="add mod">
          <ac:chgData name="Kristina Chorvatova" userId="a0752222-2c5e-4419-b38d-8ac65628b346" providerId="ADAL" clId="{528A2276-C604-43F1-A8BF-0752E78804D8}" dt="2024-01-09T16:06:34.062" v="3194" actId="14100"/>
          <ac:cxnSpMkLst>
            <pc:docMk/>
            <pc:sldMk cId="1513787890" sldId="261"/>
            <ac:cxnSpMk id="193" creationId="{06B8FEE6-B887-E3DA-792A-F62A210F6981}"/>
          </ac:cxnSpMkLst>
        </pc:cxnChg>
        <pc:cxnChg chg="add mod">
          <ac:chgData name="Kristina Chorvatova" userId="a0752222-2c5e-4419-b38d-8ac65628b346" providerId="ADAL" clId="{528A2276-C604-43F1-A8BF-0752E78804D8}" dt="2024-01-09T16:06:40.609" v="3197" actId="14100"/>
          <ac:cxnSpMkLst>
            <pc:docMk/>
            <pc:sldMk cId="1513787890" sldId="261"/>
            <ac:cxnSpMk id="196" creationId="{A0822F74-C6E3-0763-7B90-4B934DE96745}"/>
          </ac:cxnSpMkLst>
        </pc:cxnChg>
        <pc:cxnChg chg="add mod">
          <ac:chgData name="Kristina Chorvatova" userId="a0752222-2c5e-4419-b38d-8ac65628b346" providerId="ADAL" clId="{528A2276-C604-43F1-A8BF-0752E78804D8}" dt="2024-01-09T16:06:46.949" v="3200" actId="14100"/>
          <ac:cxnSpMkLst>
            <pc:docMk/>
            <pc:sldMk cId="1513787890" sldId="261"/>
            <ac:cxnSpMk id="199" creationId="{F70D33D1-3823-04AE-A3FB-CE8D7047A907}"/>
          </ac:cxnSpMkLst>
        </pc:cxnChg>
        <pc:cxnChg chg="add mod">
          <ac:chgData name="Kristina Chorvatova" userId="a0752222-2c5e-4419-b38d-8ac65628b346" providerId="ADAL" clId="{528A2276-C604-43F1-A8BF-0752E78804D8}" dt="2024-01-09T15:16:53.889" v="2797" actId="14100"/>
          <ac:cxnSpMkLst>
            <pc:docMk/>
            <pc:sldMk cId="1513787890" sldId="261"/>
            <ac:cxnSpMk id="221" creationId="{EE867128-5BAF-76B5-5519-1B40DD0CA958}"/>
          </ac:cxnSpMkLst>
        </pc:cxnChg>
        <pc:cxnChg chg="add del mod">
          <ac:chgData name="Kristina Chorvatova" userId="a0752222-2c5e-4419-b38d-8ac65628b346" providerId="ADAL" clId="{528A2276-C604-43F1-A8BF-0752E78804D8}" dt="2024-01-05T09:25:12.708" v="557" actId="478"/>
          <ac:cxnSpMkLst>
            <pc:docMk/>
            <pc:sldMk cId="1513787890" sldId="261"/>
            <ac:cxnSpMk id="234" creationId="{E3A6DC9D-3225-0D73-C504-EB80AAF0ACAE}"/>
          </ac:cxnSpMkLst>
        </pc:cxnChg>
        <pc:cxnChg chg="add del mod">
          <ac:chgData name="Kristina Chorvatova" userId="a0752222-2c5e-4419-b38d-8ac65628b346" providerId="ADAL" clId="{528A2276-C604-43F1-A8BF-0752E78804D8}" dt="2024-01-05T09:25:15.789" v="558" actId="478"/>
          <ac:cxnSpMkLst>
            <pc:docMk/>
            <pc:sldMk cId="1513787890" sldId="261"/>
            <ac:cxnSpMk id="237" creationId="{7867C372-D99D-7D7A-3C62-6959BD4ACD02}"/>
          </ac:cxnSpMkLst>
        </pc:cxnChg>
        <pc:cxnChg chg="add mod">
          <ac:chgData name="Kristina Chorvatova" userId="a0752222-2c5e-4419-b38d-8ac65628b346" providerId="ADAL" clId="{528A2276-C604-43F1-A8BF-0752E78804D8}" dt="2024-01-09T15:27:08.215" v="2817" actId="1076"/>
          <ac:cxnSpMkLst>
            <pc:docMk/>
            <pc:sldMk cId="1513787890" sldId="261"/>
            <ac:cxnSpMk id="240" creationId="{321EE2B9-8F03-1151-2C8D-38FE6019066D}"/>
          </ac:cxnSpMkLst>
        </pc:cxnChg>
        <pc:cxnChg chg="add mod">
          <ac:chgData name="Kristina Chorvatova" userId="a0752222-2c5e-4419-b38d-8ac65628b346" providerId="ADAL" clId="{528A2276-C604-43F1-A8BF-0752E78804D8}" dt="2024-01-09T15:25:57.907" v="2813" actId="14100"/>
          <ac:cxnSpMkLst>
            <pc:docMk/>
            <pc:sldMk cId="1513787890" sldId="261"/>
            <ac:cxnSpMk id="257" creationId="{99A168A2-0A96-0D83-DFD3-9C0B083D2CEC}"/>
          </ac:cxnSpMkLst>
        </pc:cxnChg>
        <pc:cxnChg chg="add del mod">
          <ac:chgData name="Kristina Chorvatova" userId="a0752222-2c5e-4419-b38d-8ac65628b346" providerId="ADAL" clId="{528A2276-C604-43F1-A8BF-0752E78804D8}" dt="2024-01-05T08:37:25.165" v="437" actId="478"/>
          <ac:cxnSpMkLst>
            <pc:docMk/>
            <pc:sldMk cId="1513787890" sldId="261"/>
            <ac:cxnSpMk id="279" creationId="{5A648E5B-0B40-51D2-1E5F-C9D592210BBF}"/>
          </ac:cxnSpMkLst>
        </pc:cxnChg>
        <pc:cxnChg chg="add mod">
          <ac:chgData name="Kristina Chorvatova" userId="a0752222-2c5e-4419-b38d-8ac65628b346" providerId="ADAL" clId="{528A2276-C604-43F1-A8BF-0752E78804D8}" dt="2024-01-09T15:27:08.215" v="2817" actId="1076"/>
          <ac:cxnSpMkLst>
            <pc:docMk/>
            <pc:sldMk cId="1513787890" sldId="261"/>
            <ac:cxnSpMk id="282" creationId="{36F3D251-D883-96F6-1AF9-609A8B8364F2}"/>
          </ac:cxnSpMkLst>
        </pc:cxnChg>
        <pc:cxnChg chg="add mod">
          <ac:chgData name="Kristina Chorvatova" userId="a0752222-2c5e-4419-b38d-8ac65628b346" providerId="ADAL" clId="{528A2276-C604-43F1-A8BF-0752E78804D8}" dt="2024-01-09T15:27:08.215" v="2817" actId="1076"/>
          <ac:cxnSpMkLst>
            <pc:docMk/>
            <pc:sldMk cId="1513787890" sldId="261"/>
            <ac:cxnSpMk id="285" creationId="{2EBDC8B7-267A-A8EF-18C7-07E8447AACE4}"/>
          </ac:cxnSpMkLst>
        </pc:cxnChg>
        <pc:cxnChg chg="add mod">
          <ac:chgData name="Kristina Chorvatova" userId="a0752222-2c5e-4419-b38d-8ac65628b346" providerId="ADAL" clId="{528A2276-C604-43F1-A8BF-0752E78804D8}" dt="2024-01-09T15:27:08.215" v="2817" actId="1076"/>
          <ac:cxnSpMkLst>
            <pc:docMk/>
            <pc:sldMk cId="1513787890" sldId="261"/>
            <ac:cxnSpMk id="288" creationId="{69ECD996-ECB8-B02D-A033-756319366397}"/>
          </ac:cxnSpMkLst>
        </pc:cxnChg>
        <pc:cxnChg chg="add mod">
          <ac:chgData name="Kristina Chorvatova" userId="a0752222-2c5e-4419-b38d-8ac65628b346" providerId="ADAL" clId="{528A2276-C604-43F1-A8BF-0752E78804D8}" dt="2024-01-09T15:27:08.215" v="2817" actId="1076"/>
          <ac:cxnSpMkLst>
            <pc:docMk/>
            <pc:sldMk cId="1513787890" sldId="261"/>
            <ac:cxnSpMk id="291" creationId="{8D288642-ED13-D2D9-B1C5-2CE962565287}"/>
          </ac:cxnSpMkLst>
        </pc:cxnChg>
        <pc:cxnChg chg="add mod">
          <ac:chgData name="Kristina Chorvatova" userId="a0752222-2c5e-4419-b38d-8ac65628b346" providerId="ADAL" clId="{528A2276-C604-43F1-A8BF-0752E78804D8}" dt="2024-01-09T15:26:28.095" v="2815" actId="1076"/>
          <ac:cxnSpMkLst>
            <pc:docMk/>
            <pc:sldMk cId="1513787890" sldId="261"/>
            <ac:cxnSpMk id="298" creationId="{3FF3DE69-08F0-8510-EBE4-4E77BFDCB847}"/>
          </ac:cxnSpMkLst>
        </pc:cxnChg>
        <pc:cxnChg chg="add del mod">
          <ac:chgData name="Kristina Chorvatova" userId="a0752222-2c5e-4419-b38d-8ac65628b346" providerId="ADAL" clId="{528A2276-C604-43F1-A8BF-0752E78804D8}" dt="2024-01-09T15:32:51.837" v="2840" actId="478"/>
          <ac:cxnSpMkLst>
            <pc:docMk/>
            <pc:sldMk cId="1513787890" sldId="261"/>
            <ac:cxnSpMk id="352" creationId="{A183DDED-36AB-720B-9B40-032AFFE8E77B}"/>
          </ac:cxnSpMkLst>
        </pc:cxnChg>
        <pc:cxnChg chg="add del mod">
          <ac:chgData name="Kristina Chorvatova" userId="a0752222-2c5e-4419-b38d-8ac65628b346" providerId="ADAL" clId="{528A2276-C604-43F1-A8BF-0752E78804D8}" dt="2024-01-09T15:32:51.400" v="2839" actId="478"/>
          <ac:cxnSpMkLst>
            <pc:docMk/>
            <pc:sldMk cId="1513787890" sldId="261"/>
            <ac:cxnSpMk id="355" creationId="{AB454975-AAA2-F96D-7106-D9EB83DCA8FE}"/>
          </ac:cxnSpMkLst>
        </pc:cxnChg>
        <pc:cxnChg chg="add del mod">
          <ac:chgData name="Kristina Chorvatova" userId="a0752222-2c5e-4419-b38d-8ac65628b346" providerId="ADAL" clId="{528A2276-C604-43F1-A8BF-0752E78804D8}" dt="2024-01-05T09:40:21.942" v="619" actId="478"/>
          <ac:cxnSpMkLst>
            <pc:docMk/>
            <pc:sldMk cId="1513787890" sldId="261"/>
            <ac:cxnSpMk id="459" creationId="{1FD4F045-03FA-43B3-6D7D-A1F9B7C36152}"/>
          </ac:cxnSpMkLst>
        </pc:cxnChg>
        <pc:cxnChg chg="add mod">
          <ac:chgData name="Kristina Chorvatova" userId="a0752222-2c5e-4419-b38d-8ac65628b346" providerId="ADAL" clId="{528A2276-C604-43F1-A8BF-0752E78804D8}" dt="2024-01-09T15:05:44.242" v="2778" actId="1076"/>
          <ac:cxnSpMkLst>
            <pc:docMk/>
            <pc:sldMk cId="1513787890" sldId="261"/>
            <ac:cxnSpMk id="461" creationId="{C22BE1F9-22F8-DDD1-2497-D42E976D5D20}"/>
          </ac:cxnSpMkLst>
        </pc:cxnChg>
        <pc:cxnChg chg="add mod">
          <ac:chgData name="Kristina Chorvatova" userId="a0752222-2c5e-4419-b38d-8ac65628b346" providerId="ADAL" clId="{528A2276-C604-43F1-A8BF-0752E78804D8}" dt="2024-01-09T15:23:28.823" v="2803" actId="14100"/>
          <ac:cxnSpMkLst>
            <pc:docMk/>
            <pc:sldMk cId="1513787890" sldId="261"/>
            <ac:cxnSpMk id="462" creationId="{0BD88F9A-8353-98F0-3D2A-2F1EA1CE8BCA}"/>
          </ac:cxnSpMkLst>
        </pc:cxnChg>
        <pc:cxnChg chg="add del mod">
          <ac:chgData name="Kristina Chorvatova" userId="a0752222-2c5e-4419-b38d-8ac65628b346" providerId="ADAL" clId="{528A2276-C604-43F1-A8BF-0752E78804D8}" dt="2024-01-09T16:16:19.524" v="3238" actId="1076"/>
          <ac:cxnSpMkLst>
            <pc:docMk/>
            <pc:sldMk cId="1513787890" sldId="261"/>
            <ac:cxnSpMk id="481" creationId="{E0847C39-5467-0D2A-F9AC-B6FA7A4FB9A9}"/>
          </ac:cxnSpMkLst>
        </pc:cxnChg>
        <pc:cxnChg chg="add mod">
          <ac:chgData name="Kristina Chorvatova" userId="a0752222-2c5e-4419-b38d-8ac65628b346" providerId="ADAL" clId="{528A2276-C604-43F1-A8BF-0752E78804D8}" dt="2024-01-09T15:10:30" v="2787" actId="1076"/>
          <ac:cxnSpMkLst>
            <pc:docMk/>
            <pc:sldMk cId="1513787890" sldId="261"/>
            <ac:cxnSpMk id="484" creationId="{A03FD497-40A6-DAB8-D339-69E7026D6ADE}"/>
          </ac:cxnSpMkLst>
        </pc:cxnChg>
        <pc:cxnChg chg="add mod">
          <ac:chgData name="Kristina Chorvatova" userId="a0752222-2c5e-4419-b38d-8ac65628b346" providerId="ADAL" clId="{528A2276-C604-43F1-A8BF-0752E78804D8}" dt="2024-01-09T15:29:23.584" v="2829" actId="1076"/>
          <ac:cxnSpMkLst>
            <pc:docMk/>
            <pc:sldMk cId="1513787890" sldId="261"/>
            <ac:cxnSpMk id="502" creationId="{C43D2DB1-A537-F367-BD6E-62CBA66F4341}"/>
          </ac:cxnSpMkLst>
        </pc:cxnChg>
        <pc:cxnChg chg="add mod">
          <ac:chgData name="Kristina Chorvatova" userId="a0752222-2c5e-4419-b38d-8ac65628b346" providerId="ADAL" clId="{528A2276-C604-43F1-A8BF-0752E78804D8}" dt="2024-01-09T15:29:23.584" v="2829" actId="1076"/>
          <ac:cxnSpMkLst>
            <pc:docMk/>
            <pc:sldMk cId="1513787890" sldId="261"/>
            <ac:cxnSpMk id="505" creationId="{CEA825E2-1C58-ED48-A6C3-A8F3926D599E}"/>
          </ac:cxnSpMkLst>
        </pc:cxnChg>
        <pc:cxnChg chg="add mod">
          <ac:chgData name="Kristina Chorvatova" userId="a0752222-2c5e-4419-b38d-8ac65628b346" providerId="ADAL" clId="{528A2276-C604-43F1-A8BF-0752E78804D8}" dt="2024-01-09T15:45:51.115" v="2907" actId="1076"/>
          <ac:cxnSpMkLst>
            <pc:docMk/>
            <pc:sldMk cId="1513787890" sldId="261"/>
            <ac:cxnSpMk id="512" creationId="{93A32C2D-5C2F-6017-D7A8-E67FE9B9A470}"/>
          </ac:cxnSpMkLst>
        </pc:cxnChg>
        <pc:cxnChg chg="add mod">
          <ac:chgData name="Kristina Chorvatova" userId="a0752222-2c5e-4419-b38d-8ac65628b346" providerId="ADAL" clId="{528A2276-C604-43F1-A8BF-0752E78804D8}" dt="2024-01-09T16:16:19.524" v="3238" actId="1076"/>
          <ac:cxnSpMkLst>
            <pc:docMk/>
            <pc:sldMk cId="1513787890" sldId="261"/>
            <ac:cxnSpMk id="516" creationId="{E80D648E-A3D1-310F-ADCA-30E239331331}"/>
          </ac:cxnSpMkLst>
        </pc:cxnChg>
        <pc:cxnChg chg="add mod">
          <ac:chgData name="Kristina Chorvatova" userId="a0752222-2c5e-4419-b38d-8ac65628b346" providerId="ADAL" clId="{528A2276-C604-43F1-A8BF-0752E78804D8}" dt="2024-01-09T14:58:02.886" v="2755" actId="1076"/>
          <ac:cxnSpMkLst>
            <pc:docMk/>
            <pc:sldMk cId="1513787890" sldId="261"/>
            <ac:cxnSpMk id="520" creationId="{BB2B83B3-C707-1565-6582-FF271E5AD7E1}"/>
          </ac:cxnSpMkLst>
        </pc:cxnChg>
        <pc:cxnChg chg="add mod">
          <ac:chgData name="Kristina Chorvatova" userId="a0752222-2c5e-4419-b38d-8ac65628b346" providerId="ADAL" clId="{528A2276-C604-43F1-A8BF-0752E78804D8}" dt="2024-01-09T15:29:39.517" v="2831" actId="1076"/>
          <ac:cxnSpMkLst>
            <pc:docMk/>
            <pc:sldMk cId="1513787890" sldId="261"/>
            <ac:cxnSpMk id="523" creationId="{0C1E18A3-77E3-D4B4-944A-2D4A5DF9A9A6}"/>
          </ac:cxnSpMkLst>
        </pc:cxnChg>
        <pc:cxnChg chg="add mod">
          <ac:chgData name="Kristina Chorvatova" userId="a0752222-2c5e-4419-b38d-8ac65628b346" providerId="ADAL" clId="{528A2276-C604-43F1-A8BF-0752E78804D8}" dt="2024-01-09T16:16:19.524" v="3238" actId="1076"/>
          <ac:cxnSpMkLst>
            <pc:docMk/>
            <pc:sldMk cId="1513787890" sldId="261"/>
            <ac:cxnSpMk id="526" creationId="{704DED66-898C-0A90-305E-B16E95CFA5C8}"/>
          </ac:cxnSpMkLst>
        </pc:cxnChg>
        <pc:cxnChg chg="add mod">
          <ac:chgData name="Kristina Chorvatova" userId="a0752222-2c5e-4419-b38d-8ac65628b346" providerId="ADAL" clId="{528A2276-C604-43F1-A8BF-0752E78804D8}" dt="2024-01-09T15:29:39.517" v="2831" actId="1076"/>
          <ac:cxnSpMkLst>
            <pc:docMk/>
            <pc:sldMk cId="1513787890" sldId="261"/>
            <ac:cxnSpMk id="529" creationId="{AD6F3921-6D29-3136-BC2A-9AC3B886CAF9}"/>
          </ac:cxnSpMkLst>
        </pc:cxnChg>
        <pc:cxnChg chg="add mod">
          <ac:chgData name="Kristina Chorvatova" userId="a0752222-2c5e-4419-b38d-8ac65628b346" providerId="ADAL" clId="{528A2276-C604-43F1-A8BF-0752E78804D8}" dt="2024-01-09T16:04:41.459" v="3159" actId="14100"/>
          <ac:cxnSpMkLst>
            <pc:docMk/>
            <pc:sldMk cId="1513787890" sldId="261"/>
            <ac:cxnSpMk id="578" creationId="{BD54348D-39E3-0A7E-50AE-7B995432B68C}"/>
          </ac:cxnSpMkLst>
        </pc:cxnChg>
        <pc:cxnChg chg="add mod">
          <ac:chgData name="Kristina Chorvatova" userId="a0752222-2c5e-4419-b38d-8ac65628b346" providerId="ADAL" clId="{528A2276-C604-43F1-A8BF-0752E78804D8}" dt="2024-01-09T15:29:39.517" v="2831" actId="1076"/>
          <ac:cxnSpMkLst>
            <pc:docMk/>
            <pc:sldMk cId="1513787890" sldId="261"/>
            <ac:cxnSpMk id="581" creationId="{CC87970A-9C39-1FCA-56CF-ED691F89F07F}"/>
          </ac:cxnSpMkLst>
        </pc:cxnChg>
        <pc:cxnChg chg="add mod">
          <ac:chgData name="Kristina Chorvatova" userId="a0752222-2c5e-4419-b38d-8ac65628b346" providerId="ADAL" clId="{528A2276-C604-43F1-A8BF-0752E78804D8}" dt="2024-01-09T16:04:47.295" v="3162" actId="14100"/>
          <ac:cxnSpMkLst>
            <pc:docMk/>
            <pc:sldMk cId="1513787890" sldId="261"/>
            <ac:cxnSpMk id="582" creationId="{768D4A21-D306-93B3-C9C0-32E0BC82FFAA}"/>
          </ac:cxnSpMkLst>
        </pc:cxnChg>
        <pc:cxnChg chg="add mod">
          <ac:chgData name="Kristina Chorvatova" userId="a0752222-2c5e-4419-b38d-8ac65628b346" providerId="ADAL" clId="{528A2276-C604-43F1-A8BF-0752E78804D8}" dt="2024-01-09T16:04:56.515" v="3165" actId="14100"/>
          <ac:cxnSpMkLst>
            <pc:docMk/>
            <pc:sldMk cId="1513787890" sldId="261"/>
            <ac:cxnSpMk id="585" creationId="{031C614F-C614-2246-662A-6EC94159DAED}"/>
          </ac:cxnSpMkLst>
        </pc:cxnChg>
        <pc:cxnChg chg="add mod">
          <ac:chgData name="Kristina Chorvatova" userId="a0752222-2c5e-4419-b38d-8ac65628b346" providerId="ADAL" clId="{528A2276-C604-43F1-A8BF-0752E78804D8}" dt="2024-01-09T16:05:03.527" v="3168" actId="14100"/>
          <ac:cxnSpMkLst>
            <pc:docMk/>
            <pc:sldMk cId="1513787890" sldId="261"/>
            <ac:cxnSpMk id="597" creationId="{AD109F74-509E-15F5-A060-9DBBAFFBE400}"/>
          </ac:cxnSpMkLst>
        </pc:cxnChg>
        <pc:cxnChg chg="add mod">
          <ac:chgData name="Kristina Chorvatova" userId="a0752222-2c5e-4419-b38d-8ac65628b346" providerId="ADAL" clId="{528A2276-C604-43F1-A8BF-0752E78804D8}" dt="2024-01-09T16:05:10.176" v="3171" actId="14100"/>
          <ac:cxnSpMkLst>
            <pc:docMk/>
            <pc:sldMk cId="1513787890" sldId="261"/>
            <ac:cxnSpMk id="618" creationId="{B8DC15C1-8F08-C520-DBA0-075061D6EA08}"/>
          </ac:cxnSpMkLst>
        </pc:cxnChg>
        <pc:cxnChg chg="add mod">
          <ac:chgData name="Kristina Chorvatova" userId="a0752222-2c5e-4419-b38d-8ac65628b346" providerId="ADAL" clId="{528A2276-C604-43F1-A8BF-0752E78804D8}" dt="2024-01-09T16:05:25.936" v="3178" actId="14100"/>
          <ac:cxnSpMkLst>
            <pc:docMk/>
            <pc:sldMk cId="1513787890" sldId="261"/>
            <ac:cxnSpMk id="621" creationId="{85940D21-64CF-6B41-01B4-2316DBF599A1}"/>
          </ac:cxnSpMkLst>
        </pc:cxnChg>
        <pc:cxnChg chg="add mod">
          <ac:chgData name="Kristina Chorvatova" userId="a0752222-2c5e-4419-b38d-8ac65628b346" providerId="ADAL" clId="{528A2276-C604-43F1-A8BF-0752E78804D8}" dt="2024-01-09T16:05:28.313" v="3179" actId="14100"/>
          <ac:cxnSpMkLst>
            <pc:docMk/>
            <pc:sldMk cId="1513787890" sldId="261"/>
            <ac:cxnSpMk id="624" creationId="{913EBD46-0062-4F40-EFC4-0F32460C6A18}"/>
          </ac:cxnSpMkLst>
        </pc:cxnChg>
        <pc:cxnChg chg="add mod">
          <ac:chgData name="Kristina Chorvatova" userId="a0752222-2c5e-4419-b38d-8ac65628b346" providerId="ADAL" clId="{528A2276-C604-43F1-A8BF-0752E78804D8}" dt="2024-01-09T16:06:02.437" v="3182" actId="14100"/>
          <ac:cxnSpMkLst>
            <pc:docMk/>
            <pc:sldMk cId="1513787890" sldId="261"/>
            <ac:cxnSpMk id="629" creationId="{DB010C58-5733-BB8F-E922-E58375636F55}"/>
          </ac:cxnSpMkLst>
        </pc:cxnChg>
        <pc:cxnChg chg="add mod">
          <ac:chgData name="Kristina Chorvatova" userId="a0752222-2c5e-4419-b38d-8ac65628b346" providerId="ADAL" clId="{528A2276-C604-43F1-A8BF-0752E78804D8}" dt="2024-01-09T16:06:07.176" v="3185" actId="14100"/>
          <ac:cxnSpMkLst>
            <pc:docMk/>
            <pc:sldMk cId="1513787890" sldId="261"/>
            <ac:cxnSpMk id="632" creationId="{4C6BFA64-D692-8B11-2EA6-62DA5AF29DA1}"/>
          </ac:cxnSpMkLst>
        </pc:cxnChg>
        <pc:cxnChg chg="add mod">
          <ac:chgData name="Kristina Chorvatova" userId="a0752222-2c5e-4419-b38d-8ac65628b346" providerId="ADAL" clId="{528A2276-C604-43F1-A8BF-0752E78804D8}" dt="2024-01-09T16:06:19.817" v="3188" actId="14100"/>
          <ac:cxnSpMkLst>
            <pc:docMk/>
            <pc:sldMk cId="1513787890" sldId="261"/>
            <ac:cxnSpMk id="635" creationId="{55DB22C7-F580-EEF1-687C-6AA6DEFF4BAB}"/>
          </ac:cxnSpMkLst>
        </pc:cxnChg>
        <pc:cxnChg chg="add mod">
          <ac:chgData name="Kristina Chorvatova" userId="a0752222-2c5e-4419-b38d-8ac65628b346" providerId="ADAL" clId="{528A2276-C604-43F1-A8BF-0752E78804D8}" dt="2024-01-09T16:06:25.018" v="3191" actId="14100"/>
          <ac:cxnSpMkLst>
            <pc:docMk/>
            <pc:sldMk cId="1513787890" sldId="261"/>
            <ac:cxnSpMk id="638" creationId="{DB9C249A-19C9-8EC9-6D67-0C80BA110C93}"/>
          </ac:cxnSpMkLst>
        </pc:cxnChg>
      </pc:sldChg>
      <pc:sldChg chg="addSp delSp modSp new del mod ord setBg">
        <pc:chgData name="Kristina Chorvatova" userId="a0752222-2c5e-4419-b38d-8ac65628b346" providerId="ADAL" clId="{528A2276-C604-43F1-A8BF-0752E78804D8}" dt="2024-01-05T13:25:46.458" v="1168" actId="47"/>
        <pc:sldMkLst>
          <pc:docMk/>
          <pc:sldMk cId="824997073" sldId="262"/>
        </pc:sldMkLst>
        <pc:spChg chg="add del">
          <ac:chgData name="Kristina Chorvatova" userId="a0752222-2c5e-4419-b38d-8ac65628b346" providerId="ADAL" clId="{528A2276-C604-43F1-A8BF-0752E78804D8}" dt="2024-01-05T09:51:05.387" v="644" actId="26606"/>
          <ac:spMkLst>
            <pc:docMk/>
            <pc:sldMk cId="824997073" sldId="262"/>
            <ac:spMk id="8" creationId="{69D184B2-2226-4E31-BCCB-444330767440}"/>
          </ac:spMkLst>
        </pc:spChg>
        <pc:spChg chg="add del">
          <ac:chgData name="Kristina Chorvatova" userId="a0752222-2c5e-4419-b38d-8ac65628b346" providerId="ADAL" clId="{528A2276-C604-43F1-A8BF-0752E78804D8}" dt="2024-01-05T09:51:05.387" v="644" actId="26606"/>
          <ac:spMkLst>
            <pc:docMk/>
            <pc:sldMk cId="824997073" sldId="262"/>
            <ac:spMk id="10" creationId="{1AC4D4E3-486A-464A-8EC8-D44881097267}"/>
          </ac:spMkLst>
        </pc:spChg>
        <pc:spChg chg="add del">
          <ac:chgData name="Kristina Chorvatova" userId="a0752222-2c5e-4419-b38d-8ac65628b346" providerId="ADAL" clId="{528A2276-C604-43F1-A8BF-0752E78804D8}" dt="2024-01-05T09:51:05.387" v="644" actId="26606"/>
          <ac:spMkLst>
            <pc:docMk/>
            <pc:sldMk cId="824997073" sldId="262"/>
            <ac:spMk id="12" creationId="{864DE13E-58EB-4475-B79C-0D4FC651239B}"/>
          </ac:spMkLst>
        </pc:spChg>
        <pc:picChg chg="add del mod">
          <ac:chgData name="Kristina Chorvatova" userId="a0752222-2c5e-4419-b38d-8ac65628b346" providerId="ADAL" clId="{528A2276-C604-43F1-A8BF-0752E78804D8}" dt="2024-01-05T09:53:05.007" v="656" actId="478"/>
          <ac:picMkLst>
            <pc:docMk/>
            <pc:sldMk cId="824997073" sldId="262"/>
            <ac:picMk id="3" creationId="{609F2DCF-6336-8049-FBD1-8942161E0191}"/>
          </ac:picMkLst>
        </pc:picChg>
        <pc:picChg chg="add del mod">
          <ac:chgData name="Kristina Chorvatova" userId="a0752222-2c5e-4419-b38d-8ac65628b346" providerId="ADAL" clId="{528A2276-C604-43F1-A8BF-0752E78804D8}" dt="2024-01-05T09:53:02.543" v="655" actId="478"/>
          <ac:picMkLst>
            <pc:docMk/>
            <pc:sldMk cId="824997073" sldId="262"/>
            <ac:picMk id="5" creationId="{9D78DE3E-B754-3362-79EF-FE8A4C7FB611}"/>
          </ac:picMkLst>
        </pc:picChg>
      </pc:sldChg>
      <pc:sldChg chg="addSp delSp modSp new del mod">
        <pc:chgData name="Kristina Chorvatova" userId="a0752222-2c5e-4419-b38d-8ac65628b346" providerId="ADAL" clId="{528A2276-C604-43F1-A8BF-0752E78804D8}" dt="2024-01-05T09:50:25.807" v="636" actId="47"/>
        <pc:sldMkLst>
          <pc:docMk/>
          <pc:sldMk cId="3572658445" sldId="262"/>
        </pc:sldMkLst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" creationId="{53AFEF5A-E387-ECEC-1C6B-9727C1AE3B03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3" creationId="{67C4692C-D110-E145-6DCF-3CF8ADBE2064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4" creationId="{DD1C0DD8-F448-8FBD-A502-D0F559BE70AB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5" creationId="{26915D6B-176D-7281-963B-C07189CE5592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6" creationId="{890B05FB-BBD2-7EAC-E27C-D5DE0165EA2B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7" creationId="{BC9E83DE-7757-3286-7DA3-FDADE5DB8509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8" creationId="{9BB267D3-E7F6-F3DB-2BDB-557D1717C51E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9" creationId="{72B9A4A9-11E4-27E0-C1E0-CA29F40D3FAA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10" creationId="{C01D8A72-C4FA-217F-EE82-D9B49665333E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11" creationId="{6F056856-944A-CD8B-6ED0-0288A1324ABD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12" creationId="{2CC31644-3127-7469-986F-F19B749B3AA1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13" creationId="{DB810EDB-980A-67A1-5A0E-C357B940D5DF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14" creationId="{31C3EED3-35D7-F924-73B5-6FAB808121C0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0" creationId="{97D1F7BF-9B1E-55B8-9529-7FC90BAE3704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1" creationId="{05B8D0A4-7A5D-A47F-D8D8-8B7D1AA84CD2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2" creationId="{B823B1E2-F06F-2D10-9C97-179CA04456E3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3" creationId="{D26E8E3B-C28A-7040-6A2D-69EDBF7996B4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4" creationId="{7F3A7815-AA5F-B3F7-A31F-E2221B38890C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5" creationId="{5D85638E-A383-B522-48EE-557C34F54B5C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6" creationId="{95F7B24F-D8DB-4106-4AF6-D440942F4865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7" creationId="{0F54FF65-5137-A20B-7C2C-51CF4AF773B0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8" creationId="{9F999518-3294-4C91-3EAD-68D93571CD67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29" creationId="{EFB1DB82-833D-B68A-E780-223D9377D787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30" creationId="{E26BCEE6-7FAE-EC44-8580-F2C60970CC56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41" creationId="{590E5E49-F904-F599-877B-D171447225F2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43" creationId="{8D281B0E-BEB9-3CF7-13A8-E6B993021CD9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44" creationId="{6F644F9D-2C58-ECE1-51CD-F3BE2D1102D6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45" creationId="{7489FA91-CE1B-DB05-0C2B-16D6873ECBA8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46" creationId="{7C053688-590E-6316-CA55-0594A51DE16C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47" creationId="{22EFDC04-7A9A-9729-568F-A93C0F19BE0F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48" creationId="{935C27D3-6447-3988-D655-1F51C7504305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49" creationId="{2BCC169C-BF67-C01F-346C-F087C7C575FE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50" creationId="{C465CBB2-C095-33D7-FFFF-480F42369415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51" creationId="{B58FC038-43A9-955E-907C-07544E53F730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52" creationId="{B51969C5-033F-06AB-26CE-0E75A62984BF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53" creationId="{AF409236-EC2A-8E69-EDAC-7B433AD2D96A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54" creationId="{06C6E411-6F76-E08F-05B2-D188BE670009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55" creationId="{2D2C89D2-335D-E2E0-B643-0DC27F8CC899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68" creationId="{2C792895-826B-2271-BE56-7C92E9EC8BE7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69" creationId="{E59353A4-49CB-2873-098E-417C0F74779D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71" creationId="{D97C76D6-2EB6-C33A-7506-0E2E80CC41B2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72" creationId="{4A2BFDAE-512C-C32C-8BE1-778B054078F2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74" creationId="{8FED26C8-5EB0-CD72-15A5-A03417607B19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75" creationId="{FA1094AE-4599-65B8-7A88-309DCC35105A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77" creationId="{164C4007-B540-5561-D2A2-FDC304E4D951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78" creationId="{8653B9E1-A674-1823-A466-64277C1D57B8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80" creationId="{C910291C-B89A-568D-F6F5-D4E27CF3EEFB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81" creationId="{1D8532E1-17D8-6EE1-84F7-A5F5F0598617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83" creationId="{B93DCAD6-F4AA-E9AD-86AF-8439E67CCF51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84" creationId="{A0C32CA3-5464-30A0-1794-65C8FB3C6D79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86" creationId="{67FE5280-7A16-2DA9-8EDC-51E164B5D30B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87" creationId="{33CB83A6-DAD9-6F33-2BB8-105D636B3F28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89" creationId="{B73DED0B-77E4-B8AB-103B-DDD9D89C47F0}"/>
          </ac:spMkLst>
        </pc:spChg>
        <pc:spChg chg="mod">
          <ac:chgData name="Kristina Chorvatova" userId="a0752222-2c5e-4419-b38d-8ac65628b346" providerId="ADAL" clId="{528A2276-C604-43F1-A8BF-0752E78804D8}" dt="2024-01-05T09:50:04.776" v="632"/>
          <ac:spMkLst>
            <pc:docMk/>
            <pc:sldMk cId="3572658445" sldId="262"/>
            <ac:spMk id="90" creationId="{174B26CE-2EA4-1A3B-4030-AB807A7C8D49}"/>
          </ac:spMkLst>
        </pc:spChg>
        <pc:spChg chg="add del mod">
          <ac:chgData name="Kristina Chorvatova" userId="a0752222-2c5e-4419-b38d-8ac65628b346" providerId="ADAL" clId="{528A2276-C604-43F1-A8BF-0752E78804D8}" dt="2024-01-05T09:50:20.543" v="635" actId="478"/>
          <ac:spMkLst>
            <pc:docMk/>
            <pc:sldMk cId="3572658445" sldId="262"/>
            <ac:spMk id="91" creationId="{520A3D95-F548-1993-7FF3-13EA622D5DFD}"/>
          </ac:spMkLst>
        </pc:s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42" creationId="{F6F1C6C2-DD53-F0F4-E014-8BA2964777A2}"/>
          </ac:grpSpMkLst>
        </pc:gr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67" creationId="{50E55A07-4E08-6441-CCC2-2824E5B9DF04}"/>
          </ac:grpSpMkLst>
        </pc:gr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70" creationId="{11046DF8-DD7C-6F69-0896-988D0CA23F8A}"/>
          </ac:grpSpMkLst>
        </pc:gr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73" creationId="{5F603A0A-F2F2-BD5D-5E55-A7C53D907CCB}"/>
          </ac:grpSpMkLst>
        </pc:gr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76" creationId="{3EBA0C95-4945-BEE1-42EC-9C9CC7A4B85D}"/>
          </ac:grpSpMkLst>
        </pc:gr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79" creationId="{269FBA19-A588-AF80-F348-62C6A01A230F}"/>
          </ac:grpSpMkLst>
        </pc:gr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82" creationId="{EC8C497B-DA11-646C-B2AE-BF07D760E4B6}"/>
          </ac:grpSpMkLst>
        </pc:gr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85" creationId="{803DE4C0-8274-F8BC-14A8-498EB5A7C9D8}"/>
          </ac:grpSpMkLst>
        </pc:grpChg>
        <pc:grpChg chg="add del mod">
          <ac:chgData name="Kristina Chorvatova" userId="a0752222-2c5e-4419-b38d-8ac65628b346" providerId="ADAL" clId="{528A2276-C604-43F1-A8BF-0752E78804D8}" dt="2024-01-05T09:50:20.543" v="635" actId="478"/>
          <ac:grpSpMkLst>
            <pc:docMk/>
            <pc:sldMk cId="3572658445" sldId="262"/>
            <ac:grpSpMk id="88" creationId="{4EFA41BB-3306-8FD3-63B3-3442F2BF901E}"/>
          </ac:grpSpMkLst>
        </pc:grp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15" creationId="{3FC7DEE6-A895-1B58-7B29-FACDE0723F5E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16" creationId="{6AA1F47D-7892-73D6-6048-324D81E3E7E0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17" creationId="{A76E28D8-7A72-EA1C-D55B-49A98CBC4873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18" creationId="{0EB9AF64-E64C-C08C-85B5-5F9D1C75AE23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19" creationId="{E047688A-139C-34D5-C024-06A2520BC8A9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1" creationId="{234F2752-4E64-998D-D3B3-917C6F8BE375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2" creationId="{5B7939DC-83DA-18FD-633C-F7AD823F22D3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3" creationId="{B3772569-1C0B-C8E9-B549-43AFB549CCF7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4" creationId="{3D340A9B-72B2-7D9A-EC0D-6BCE8F8B9DF1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5" creationId="{F2FFBD04-1D01-3639-9B14-4B8D79F685B7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6" creationId="{0F10D2A4-992E-6056-499F-E391846891BE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7" creationId="{32918219-71E8-CC2E-9F83-1CA78F756453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8" creationId="{835A8849-0140-E98E-EE27-514F837CD7B9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39" creationId="{CFA7664F-23D2-17DA-6131-424BFF011626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40" creationId="{8BF49E21-E17E-E3C6-F12B-E80B4546FD4B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56" creationId="{0D4E7390-B6BD-9B19-417C-B6FB8CE985DE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57" creationId="{D1EB9105-8423-4C03-78B8-78F2EE366540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58" creationId="{06577351-1678-38F9-411D-7AC9490F3487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59" creationId="{6C4E65E5-E500-5B58-03A8-2C3B9BAD9CA8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60" creationId="{495B902B-CACC-9A7D-EFEE-C2874BD09E54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61" creationId="{C6FE4776-E064-95C8-8248-323F2614302A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62" creationId="{A643D90B-AACE-6EEB-7DE3-35D3FA7FBDC4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63" creationId="{784AE1BA-3819-1C3E-7038-0FEDA8B803E6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64" creationId="{5275D893-93FC-B71A-ACC1-E8030FB4E6D4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65" creationId="{C746D79F-AD66-72E3-816B-BBAC2EB113A4}"/>
          </ac:cxnSpMkLst>
        </pc:cxnChg>
        <pc:cxnChg chg="add del mod">
          <ac:chgData name="Kristina Chorvatova" userId="a0752222-2c5e-4419-b38d-8ac65628b346" providerId="ADAL" clId="{528A2276-C604-43F1-A8BF-0752E78804D8}" dt="2024-01-05T09:50:20.543" v="635" actId="478"/>
          <ac:cxnSpMkLst>
            <pc:docMk/>
            <pc:sldMk cId="3572658445" sldId="262"/>
            <ac:cxnSpMk id="66" creationId="{32720D0D-CD36-32D9-F436-3C46876E54DB}"/>
          </ac:cxnSpMkLst>
        </pc:cxnChg>
      </pc:sldChg>
      <pc:sldChg chg="new del">
        <pc:chgData name="Kristina Chorvatova" userId="a0752222-2c5e-4419-b38d-8ac65628b346" providerId="ADAL" clId="{528A2276-C604-43F1-A8BF-0752E78804D8}" dt="2024-01-05T12:44:37.568" v="996" actId="47"/>
        <pc:sldMkLst>
          <pc:docMk/>
          <pc:sldMk cId="1659180691" sldId="263"/>
        </pc:sldMkLst>
      </pc:sldChg>
      <pc:sldChg chg="addSp delSp modSp add mod ord addCm modCm">
        <pc:chgData name="Kristina Chorvatova" userId="a0752222-2c5e-4419-b38d-8ac65628b346" providerId="ADAL" clId="{528A2276-C604-43F1-A8BF-0752E78804D8}" dt="2024-02-19T15:29:53.187" v="6989"/>
        <pc:sldMkLst>
          <pc:docMk/>
          <pc:sldMk cId="2745262193" sldId="264"/>
        </pc:sldMkLst>
        <pc:spChg chg="del mod">
          <ac:chgData name="Kristina Chorvatova" userId="a0752222-2c5e-4419-b38d-8ac65628b346" providerId="ADAL" clId="{528A2276-C604-43F1-A8BF-0752E78804D8}" dt="2024-01-05T12:54:23.928" v="1056" actId="478"/>
          <ac:spMkLst>
            <pc:docMk/>
            <pc:sldMk cId="2745262193" sldId="264"/>
            <ac:spMk id="2" creationId="{6FE08E70-ADF7-B100-409C-6E640433664D}"/>
          </ac:spMkLst>
        </pc:spChg>
        <pc:spChg chg="add mo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2" creationId="{CFDE51E5-2E23-9C09-A1CC-05B641A9959E}"/>
          </ac:spMkLst>
        </pc:spChg>
        <pc:spChg chg="add mod">
          <ac:chgData name="Kristina Chorvatova" userId="a0752222-2c5e-4419-b38d-8ac65628b346" providerId="ADAL" clId="{528A2276-C604-43F1-A8BF-0752E78804D8}" dt="2024-01-11T19:30:53.918" v="6734" actId="1076"/>
          <ac:spMkLst>
            <pc:docMk/>
            <pc:sldMk cId="2745262193" sldId="264"/>
            <ac:spMk id="3" creationId="{36BE31F9-A8EE-60AA-CF92-97D04ED9A357}"/>
          </ac:spMkLst>
        </pc:spChg>
        <pc:spChg chg="del mod">
          <ac:chgData name="Kristina Chorvatova" userId="a0752222-2c5e-4419-b38d-8ac65628b346" providerId="ADAL" clId="{528A2276-C604-43F1-A8BF-0752E78804D8}" dt="2024-01-09T16:14:39.640" v="3226" actId="478"/>
          <ac:spMkLst>
            <pc:docMk/>
            <pc:sldMk cId="2745262193" sldId="264"/>
            <ac:spMk id="8" creationId="{DE50941E-7DE2-4F67-E106-3F0CC75C2057}"/>
          </ac:spMkLst>
        </pc:spChg>
        <pc:spChg chg="mo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9" creationId="{E45BF3C0-F37C-1BFE-E0F9-6E98211E5095}"/>
          </ac:spMkLst>
        </pc:spChg>
        <pc:spChg chg="del mod">
          <ac:chgData name="Kristina Chorvatova" userId="a0752222-2c5e-4419-b38d-8ac65628b346" providerId="ADAL" clId="{528A2276-C604-43F1-A8BF-0752E78804D8}" dt="2024-01-09T16:14:39.640" v="3226" actId="478"/>
          <ac:spMkLst>
            <pc:docMk/>
            <pc:sldMk cId="2745262193" sldId="264"/>
            <ac:spMk id="14" creationId="{D35AFFA4-E2B1-0020-FBAC-BCD5B187967F}"/>
          </ac:spMkLst>
        </pc:spChg>
        <pc:spChg chg="del mod">
          <ac:chgData name="Kristina Chorvatova" userId="a0752222-2c5e-4419-b38d-8ac65628b346" providerId="ADAL" clId="{528A2276-C604-43F1-A8BF-0752E78804D8}" dt="2024-01-09T16:14:39.640" v="3226" actId="478"/>
          <ac:spMkLst>
            <pc:docMk/>
            <pc:sldMk cId="2745262193" sldId="264"/>
            <ac:spMk id="20" creationId="{45D44401-4A7D-BDFC-51F9-6BC0620613D5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21" creationId="{73EC0E3E-DB9E-73A3-1365-330FC9066F47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22" creationId="{51F31798-7163-9CE7-2141-19C9A8168219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23" creationId="{22D5D268-EEC5-A9CB-C0E8-E4E82F65A65A}"/>
          </ac:spMkLst>
        </pc:spChg>
        <pc:spChg chg="del mod">
          <ac:chgData name="Kristina Chorvatova" userId="a0752222-2c5e-4419-b38d-8ac65628b346" providerId="ADAL" clId="{528A2276-C604-43F1-A8BF-0752E78804D8}" dt="2024-01-10T16:00:39.944" v="4922" actId="478"/>
          <ac:spMkLst>
            <pc:docMk/>
            <pc:sldMk cId="2745262193" sldId="264"/>
            <ac:spMk id="24" creationId="{DE5269C0-9C67-F237-4EE6-8F06C485FC73}"/>
          </ac:spMkLst>
        </pc:spChg>
        <pc:spChg chg="del mod">
          <ac:chgData name="Kristina Chorvatova" userId="a0752222-2c5e-4419-b38d-8ac65628b346" providerId="ADAL" clId="{528A2276-C604-43F1-A8BF-0752E78804D8}" dt="2024-01-05T13:04:16.301" v="1137" actId="478"/>
          <ac:spMkLst>
            <pc:docMk/>
            <pc:sldMk cId="2745262193" sldId="264"/>
            <ac:spMk id="25" creationId="{5C306684-0AB7-B2A5-44F4-14D404CAB6B7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26" creationId="{863A1377-6C30-8D8D-C0C1-C49658149209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27" creationId="{B8B74A71-A612-88E1-172A-D08C207513AF}"/>
          </ac:spMkLst>
        </pc:spChg>
        <pc:spChg chg="del mod">
          <ac:chgData name="Kristina Chorvatova" userId="a0752222-2c5e-4419-b38d-8ac65628b346" providerId="ADAL" clId="{528A2276-C604-43F1-A8BF-0752E78804D8}" dt="2024-01-05T13:04:16.301" v="1137" actId="478"/>
          <ac:spMkLst>
            <pc:docMk/>
            <pc:sldMk cId="2745262193" sldId="264"/>
            <ac:spMk id="28" creationId="{68F1816D-FDCC-0900-3A40-2B30D4311AFF}"/>
          </ac:spMkLst>
        </pc:spChg>
        <pc:spChg chg="del mod">
          <ac:chgData name="Kristina Chorvatova" userId="a0752222-2c5e-4419-b38d-8ac65628b346" providerId="ADAL" clId="{528A2276-C604-43F1-A8BF-0752E78804D8}" dt="2024-01-10T16:02:13.371" v="4925" actId="478"/>
          <ac:spMkLst>
            <pc:docMk/>
            <pc:sldMk cId="2745262193" sldId="264"/>
            <ac:spMk id="29" creationId="{1C6EE40C-62B8-437E-6DCD-0F6A7CB26F80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30" creationId="{3DF2C3A0-E50F-382F-D48C-3E9D6D1651CA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41" creationId="{6F035788-8BF5-1D25-EE22-BF06D63A44A5}"/>
          </ac:spMkLst>
        </pc:spChg>
        <pc:spChg chg="mod">
          <ac:chgData name="Kristina Chorvatova" userId="a0752222-2c5e-4419-b38d-8ac65628b346" providerId="ADAL" clId="{528A2276-C604-43F1-A8BF-0752E78804D8}" dt="2024-01-05T13:41:13.962" v="1196" actId="207"/>
          <ac:spMkLst>
            <pc:docMk/>
            <pc:sldMk cId="2745262193" sldId="264"/>
            <ac:spMk id="43" creationId="{E1DF7EE1-C596-C0DC-7B02-52963FE1C49C}"/>
          </ac:spMkLst>
        </pc:spChg>
        <pc:spChg chg="mod">
          <ac:chgData name="Kristina Chorvatova" userId="a0752222-2c5e-4419-b38d-8ac65628b346" providerId="ADAL" clId="{528A2276-C604-43F1-A8BF-0752E78804D8}" dt="2024-01-05T13:41:13.962" v="1196" actId="207"/>
          <ac:spMkLst>
            <pc:docMk/>
            <pc:sldMk cId="2745262193" sldId="264"/>
            <ac:spMk id="44" creationId="{F301FC5B-38EC-24B7-1C8E-94D81067F5BE}"/>
          </ac:spMkLst>
        </pc:spChg>
        <pc:spChg chg="del mod">
          <ac:chgData name="Kristina Chorvatova" userId="a0752222-2c5e-4419-b38d-8ac65628b346" providerId="ADAL" clId="{528A2276-C604-43F1-A8BF-0752E78804D8}" dt="2024-01-09T16:14:39.640" v="3226" actId="478"/>
          <ac:spMkLst>
            <pc:docMk/>
            <pc:sldMk cId="2745262193" sldId="264"/>
            <ac:spMk id="45" creationId="{467B958E-49FE-E541-8657-CFABA69CF78C}"/>
          </ac:spMkLst>
        </pc:spChg>
        <pc:spChg chg="del">
          <ac:chgData name="Kristina Chorvatova" userId="a0752222-2c5e-4419-b38d-8ac65628b346" providerId="ADAL" clId="{528A2276-C604-43F1-A8BF-0752E78804D8}" dt="2024-01-05T14:37:49.668" v="1288" actId="478"/>
          <ac:spMkLst>
            <pc:docMk/>
            <pc:sldMk cId="2745262193" sldId="264"/>
            <ac:spMk id="46" creationId="{36D0AECB-1A91-E058-9277-13933252B065}"/>
          </ac:spMkLst>
        </pc:spChg>
        <pc:spChg chg="mod">
          <ac:chgData name="Kristina Chorvatova" userId="a0752222-2c5e-4419-b38d-8ac65628b346" providerId="ADAL" clId="{528A2276-C604-43F1-A8BF-0752E78804D8}" dt="2024-01-11T19:31:55.287" v="6741" actId="1076"/>
          <ac:spMkLst>
            <pc:docMk/>
            <pc:sldMk cId="2745262193" sldId="264"/>
            <ac:spMk id="47" creationId="{E2E5CDF8-997D-F199-F56E-E2CD4F0BC7C8}"/>
          </ac:spMkLst>
        </pc:spChg>
        <pc:spChg chg="mod">
          <ac:chgData name="Kristina Chorvatova" userId="a0752222-2c5e-4419-b38d-8ac65628b346" providerId="ADAL" clId="{528A2276-C604-43F1-A8BF-0752E78804D8}" dt="2024-02-07T11:04:39.336" v="6952" actId="20577"/>
          <ac:spMkLst>
            <pc:docMk/>
            <pc:sldMk cId="2745262193" sldId="264"/>
            <ac:spMk id="48" creationId="{B7D61EE3-40BE-78AB-AB3C-C8EC76D4F947}"/>
          </ac:spMkLst>
        </pc:spChg>
        <pc:spChg chg="mod">
          <ac:chgData name="Kristina Chorvatova" userId="a0752222-2c5e-4419-b38d-8ac65628b346" providerId="ADAL" clId="{528A2276-C604-43F1-A8BF-0752E78804D8}" dt="2024-01-11T19:31:55.287" v="6741" actId="1076"/>
          <ac:spMkLst>
            <pc:docMk/>
            <pc:sldMk cId="2745262193" sldId="264"/>
            <ac:spMk id="49" creationId="{F8C31008-64FE-63D6-5241-4753C58B06AF}"/>
          </ac:spMkLst>
        </pc:spChg>
        <pc:spChg chg="mod">
          <ac:chgData name="Kristina Chorvatova" userId="a0752222-2c5e-4419-b38d-8ac65628b346" providerId="ADAL" clId="{528A2276-C604-43F1-A8BF-0752E78804D8}" dt="2024-01-11T19:31:55.287" v="6741" actId="1076"/>
          <ac:spMkLst>
            <pc:docMk/>
            <pc:sldMk cId="2745262193" sldId="264"/>
            <ac:spMk id="50" creationId="{3042996B-4F91-46EC-9769-B45DC91DF588}"/>
          </ac:spMkLst>
        </pc:spChg>
        <pc:spChg chg="mod">
          <ac:chgData name="Kristina Chorvatova" userId="a0752222-2c5e-4419-b38d-8ac65628b346" providerId="ADAL" clId="{528A2276-C604-43F1-A8BF-0752E78804D8}" dt="2024-01-11T19:31:55.287" v="6741" actId="1076"/>
          <ac:spMkLst>
            <pc:docMk/>
            <pc:sldMk cId="2745262193" sldId="264"/>
            <ac:spMk id="51" creationId="{BF2D90DF-FCF9-FE66-29E8-757254A8E750}"/>
          </ac:spMkLst>
        </pc:spChg>
        <pc:spChg chg="mod">
          <ac:chgData name="Kristina Chorvatova" userId="a0752222-2c5e-4419-b38d-8ac65628b346" providerId="ADAL" clId="{528A2276-C604-43F1-A8BF-0752E78804D8}" dt="2024-01-11T19:31:55.287" v="6741" actId="1076"/>
          <ac:spMkLst>
            <pc:docMk/>
            <pc:sldMk cId="2745262193" sldId="264"/>
            <ac:spMk id="52" creationId="{D5F08D7B-845E-800E-6D39-77D94A82A10D}"/>
          </ac:spMkLst>
        </pc:spChg>
        <pc:spChg chg="del">
          <ac:chgData name="Kristina Chorvatova" userId="a0752222-2c5e-4419-b38d-8ac65628b346" providerId="ADAL" clId="{528A2276-C604-43F1-A8BF-0752E78804D8}" dt="2024-01-05T14:37:49.668" v="1288" actId="478"/>
          <ac:spMkLst>
            <pc:docMk/>
            <pc:sldMk cId="2745262193" sldId="264"/>
            <ac:spMk id="53" creationId="{F6E99B58-310D-A318-92FB-599D033BC953}"/>
          </ac:spMkLst>
        </pc:spChg>
        <pc:spChg chg="mod">
          <ac:chgData name="Kristina Chorvatova" userId="a0752222-2c5e-4419-b38d-8ac65628b346" providerId="ADAL" clId="{528A2276-C604-43F1-A8BF-0752E78804D8}" dt="2024-01-11T19:31:55.287" v="6741" actId="1076"/>
          <ac:spMkLst>
            <pc:docMk/>
            <pc:sldMk cId="2745262193" sldId="264"/>
            <ac:spMk id="54" creationId="{E325FE05-65E2-BFC2-635B-D1147C2EEDC1}"/>
          </ac:spMkLst>
        </pc:spChg>
        <pc:spChg chg="mod">
          <ac:chgData name="Kristina Chorvatova" userId="a0752222-2c5e-4419-b38d-8ac65628b346" providerId="ADAL" clId="{528A2276-C604-43F1-A8BF-0752E78804D8}" dt="2024-01-11T19:31:55.287" v="6741" actId="1076"/>
          <ac:spMkLst>
            <pc:docMk/>
            <pc:sldMk cId="2745262193" sldId="264"/>
            <ac:spMk id="55" creationId="{A3128029-0EEB-E7EA-4CA2-CB1A38D4882D}"/>
          </ac:spMkLst>
        </pc:spChg>
        <pc:spChg chg="add mod">
          <ac:chgData name="Kristina Chorvatova" userId="a0752222-2c5e-4419-b38d-8ac65628b346" providerId="ADAL" clId="{528A2276-C604-43F1-A8BF-0752E78804D8}" dt="2024-01-11T19:32:03.183" v="6742" actId="1076"/>
          <ac:spMkLst>
            <pc:docMk/>
            <pc:sldMk cId="2745262193" sldId="264"/>
            <ac:spMk id="56" creationId="{2FF30FE5-60BE-E3CC-F6C8-7886276C40D8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68" creationId="{229132AB-43E6-5928-121B-725024B30772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72" creationId="{6C489BF3-1C50-2593-87F0-17C5E3986FCE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74" creationId="{5D96CB27-1E81-A86D-B3A5-2879219DE02B}"/>
          </ac:spMkLst>
        </pc:spChg>
        <pc:spChg chg="del mod">
          <ac:chgData name="Kristina Chorvatova" userId="a0752222-2c5e-4419-b38d-8ac65628b346" providerId="ADAL" clId="{528A2276-C604-43F1-A8BF-0752E78804D8}" dt="2024-01-09T16:14:39.640" v="3226" actId="478"/>
          <ac:spMkLst>
            <pc:docMk/>
            <pc:sldMk cId="2745262193" sldId="264"/>
            <ac:spMk id="91" creationId="{70DCA195-A4DF-BEDF-CED3-429D10C98DFF}"/>
          </ac:spMkLst>
        </pc:spChg>
        <pc:spChg chg="del">
          <ac:chgData name="Kristina Chorvatova" userId="a0752222-2c5e-4419-b38d-8ac65628b346" providerId="ADAL" clId="{528A2276-C604-43F1-A8BF-0752E78804D8}" dt="2024-01-05T12:46:49.349" v="1043" actId="478"/>
          <ac:spMkLst>
            <pc:docMk/>
            <pc:sldMk cId="2745262193" sldId="264"/>
            <ac:spMk id="108" creationId="{98D38901-D88B-E991-487C-461335A6A705}"/>
          </ac:spMkLst>
        </pc:spChg>
        <pc:spChg chg="del mod">
          <ac:chgData name="Kristina Chorvatova" userId="a0752222-2c5e-4419-b38d-8ac65628b346" providerId="ADAL" clId="{528A2276-C604-43F1-A8BF-0752E78804D8}" dt="2024-01-05T12:45:44.425" v="1024" actId="478"/>
          <ac:spMkLst>
            <pc:docMk/>
            <pc:sldMk cId="2745262193" sldId="264"/>
            <ac:spMk id="109" creationId="{7CD5CEA5-BB14-36BD-9B3E-EC91CF3AE825}"/>
          </ac:spMkLst>
        </pc:spChg>
        <pc:spChg chg="del mod">
          <ac:chgData name="Kristina Chorvatova" userId="a0752222-2c5e-4419-b38d-8ac65628b346" providerId="ADAL" clId="{528A2276-C604-43F1-A8BF-0752E78804D8}" dt="2024-01-05T12:45:44.425" v="1024" actId="478"/>
          <ac:spMkLst>
            <pc:docMk/>
            <pc:sldMk cId="2745262193" sldId="264"/>
            <ac:spMk id="110" creationId="{8FDC018D-84CA-486A-5076-BE1F95058387}"/>
          </ac:spMkLst>
        </pc:spChg>
        <pc:spChg chg="del mod">
          <ac:chgData name="Kristina Chorvatova" userId="a0752222-2c5e-4419-b38d-8ac65628b346" providerId="ADAL" clId="{528A2276-C604-43F1-A8BF-0752E78804D8}" dt="2024-01-05T12:45:44.425" v="1024" actId="478"/>
          <ac:spMkLst>
            <pc:docMk/>
            <pc:sldMk cId="2745262193" sldId="264"/>
            <ac:spMk id="111" creationId="{586E2C49-7DF3-AC19-3ACE-2E78A9360CF4}"/>
          </ac:spMkLst>
        </pc:spChg>
        <pc:spChg chg="del mod">
          <ac:chgData name="Kristina Chorvatova" userId="a0752222-2c5e-4419-b38d-8ac65628b346" providerId="ADAL" clId="{528A2276-C604-43F1-A8BF-0752E78804D8}" dt="2024-01-05T12:45:44.425" v="1024" actId="478"/>
          <ac:spMkLst>
            <pc:docMk/>
            <pc:sldMk cId="2745262193" sldId="264"/>
            <ac:spMk id="112" creationId="{7AB9AA34-4531-018C-57DA-3C7E2F7B632F}"/>
          </ac:spMkLst>
        </pc:spChg>
        <pc:spChg chg="del mod">
          <ac:chgData name="Kristina Chorvatova" userId="a0752222-2c5e-4419-b38d-8ac65628b346" providerId="ADAL" clId="{528A2276-C604-43F1-A8BF-0752E78804D8}" dt="2024-01-05T12:45:44.425" v="1024" actId="478"/>
          <ac:spMkLst>
            <pc:docMk/>
            <pc:sldMk cId="2745262193" sldId="264"/>
            <ac:spMk id="113" creationId="{3EDD6FE7-F8A1-3FBC-EEC8-74E18F6BB758}"/>
          </ac:spMkLst>
        </pc:spChg>
        <pc:spChg chg="del">
          <ac:chgData name="Kristina Chorvatova" userId="a0752222-2c5e-4419-b38d-8ac65628b346" providerId="ADAL" clId="{528A2276-C604-43F1-A8BF-0752E78804D8}" dt="2024-01-05T12:45:44.425" v="1024" actId="478"/>
          <ac:spMkLst>
            <pc:docMk/>
            <pc:sldMk cId="2745262193" sldId="264"/>
            <ac:spMk id="114" creationId="{4838F75E-947C-2BC6-D87E-4BDB37BB13B5}"/>
          </ac:spMkLst>
        </pc:spChg>
        <pc:spChg chg="del">
          <ac:chgData name="Kristina Chorvatova" userId="a0752222-2c5e-4419-b38d-8ac65628b346" providerId="ADAL" clId="{528A2276-C604-43F1-A8BF-0752E78804D8}" dt="2024-01-05T12:45:44.425" v="1024" actId="478"/>
          <ac:spMkLst>
            <pc:docMk/>
            <pc:sldMk cId="2745262193" sldId="264"/>
            <ac:spMk id="115" creationId="{F73D6AE0-8EF0-CE2B-4029-5EEC35278722}"/>
          </ac:spMkLst>
        </pc:spChg>
        <pc:spChg chg="del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16" creationId="{2112C380-0B83-DE09-1BB4-90B59AC98946}"/>
          </ac:spMkLst>
        </pc:spChg>
        <pc:spChg chg="del mod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17" creationId="{AD0CD3EC-073D-959E-E145-153EAE6A13B8}"/>
          </ac:spMkLst>
        </pc:spChg>
        <pc:spChg chg="del mod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18" creationId="{5731D2D4-3F3F-990A-12D9-32C7F5EE74D9}"/>
          </ac:spMkLst>
        </pc:spChg>
        <pc:spChg chg="del mod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19" creationId="{A898581F-B233-E540-9F99-02D055054913}"/>
          </ac:spMkLst>
        </pc:spChg>
        <pc:spChg chg="del mod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20" creationId="{1F0D438E-C68C-D790-1758-08BA6C1CC326}"/>
          </ac:spMkLst>
        </pc:spChg>
        <pc:spChg chg="del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21" creationId="{314F7817-226B-D648-6495-8E8E07E1A614}"/>
          </ac:spMkLst>
        </pc:spChg>
        <pc:spChg chg="del mod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22" creationId="{12F7543F-EFB3-61EB-E7AD-6C619DBDB08F}"/>
          </ac:spMkLst>
        </pc:spChg>
        <pc:spChg chg="del mod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23" creationId="{A277EBBA-AF36-E82D-9040-B760915DBB18}"/>
          </ac:spMkLst>
        </pc:spChg>
        <pc:spChg chg="del mod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24" creationId="{3612EB5D-DFE3-AA09-ADD9-0BB672CBAA6A}"/>
          </ac:spMkLst>
        </pc:spChg>
        <pc:spChg chg="del mod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25" creationId="{860AE4FB-0CCA-2A7C-3E4D-F00A0FE2C606}"/>
          </ac:spMkLst>
        </pc:spChg>
        <pc:spChg chg="del">
          <ac:chgData name="Kristina Chorvatova" userId="a0752222-2c5e-4419-b38d-8ac65628b346" providerId="ADAL" clId="{528A2276-C604-43F1-A8BF-0752E78804D8}" dt="2024-01-05T12:51:49.748" v="1049" actId="478"/>
          <ac:spMkLst>
            <pc:docMk/>
            <pc:sldMk cId="2745262193" sldId="264"/>
            <ac:spMk id="126" creationId="{53B2DD25-BB6A-EB69-ABDF-FA25C6FAEA37}"/>
          </ac:spMkLst>
        </pc:spChg>
        <pc:spChg chg="del mod">
          <ac:chgData name="Kristina Chorvatova" userId="a0752222-2c5e-4419-b38d-8ac65628b346" providerId="ADAL" clId="{528A2276-C604-43F1-A8BF-0752E78804D8}" dt="2024-01-05T13:14:24.929" v="1163" actId="478"/>
          <ac:spMkLst>
            <pc:docMk/>
            <pc:sldMk cId="2745262193" sldId="264"/>
            <ac:spMk id="127" creationId="{925414FD-EFCE-C024-B93B-1D1C4B50B282}"/>
          </ac:spMkLst>
        </pc:spChg>
        <pc:spChg chg="add 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179" creationId="{600BB1BA-53E9-F4AA-E407-87FD8E40A22E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214" creationId="{C87E16CC-9A8E-2117-654E-A243A3A3C7B7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215" creationId="{58F3D5F9-EC83-1BD6-D518-D9D28B0AE2CE}"/>
          </ac:spMkLst>
        </pc:spChg>
        <pc:spChg chg="del mod">
          <ac:chgData name="Kristina Chorvatova" userId="a0752222-2c5e-4419-b38d-8ac65628b346" providerId="ADAL" clId="{528A2276-C604-43F1-A8BF-0752E78804D8}" dt="2024-01-05T13:04:16.301" v="1137" actId="478"/>
          <ac:spMkLst>
            <pc:docMk/>
            <pc:sldMk cId="2745262193" sldId="264"/>
            <ac:spMk id="216" creationId="{B4EBFD33-4443-0ADA-74BF-D81489B120E5}"/>
          </ac:spMkLst>
        </pc:spChg>
        <pc:spChg chg="del mod">
          <ac:chgData name="Kristina Chorvatova" userId="a0752222-2c5e-4419-b38d-8ac65628b346" providerId="ADAL" clId="{528A2276-C604-43F1-A8BF-0752E78804D8}" dt="2024-01-05T13:04:16.301" v="1137" actId="478"/>
          <ac:spMkLst>
            <pc:docMk/>
            <pc:sldMk cId="2745262193" sldId="264"/>
            <ac:spMk id="217" creationId="{79823FDA-41A5-6050-6CFD-6504D5A6D252}"/>
          </ac:spMkLst>
        </pc:spChg>
        <pc:spChg chg="mod">
          <ac:chgData name="Kristina Chorvatova" userId="a0752222-2c5e-4419-b38d-8ac65628b346" providerId="ADAL" clId="{528A2276-C604-43F1-A8BF-0752E78804D8}" dt="2024-01-11T19:31:08.536" v="6735" actId="1076"/>
          <ac:spMkLst>
            <pc:docMk/>
            <pc:sldMk cId="2745262193" sldId="264"/>
            <ac:spMk id="218" creationId="{63665C13-31A4-5B39-215D-E63AED38B55B}"/>
          </ac:spMkLst>
        </pc:spChg>
        <pc:spChg chg="add mod">
          <ac:chgData name="Kristina Chorvatova" userId="a0752222-2c5e-4419-b38d-8ac65628b346" providerId="ADAL" clId="{528A2276-C604-43F1-A8BF-0752E78804D8}" dt="2024-01-11T19:43:37.204" v="6843" actId="1076"/>
          <ac:spMkLst>
            <pc:docMk/>
            <pc:sldMk cId="2745262193" sldId="264"/>
            <ac:spMk id="242" creationId="{8B57C35F-9C91-C003-0A22-1D98F68EED87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245" creationId="{66B741E6-1FA9-AA0E-B6D1-B4B437F4D785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246" creationId="{5B7F00BC-C485-7F0F-6120-90A8932DBCE5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247" creationId="{B8A1567D-BA51-BA31-D0CB-5DD9CCCB5533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248" creationId="{F41F8B48-8BA8-37D9-1FE9-9343F5DC5550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249" creationId="{A2C76FA6-EA06-29FC-8BBC-14A28F056B02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250" creationId="{BDA8060A-E45C-C912-CEDB-131C25C92540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254" creationId="{24268AC9-1CBF-89C7-10F0-477254A6BEF2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255" creationId="{551869D9-0A27-96D1-07C9-981B2BE56E3D}"/>
          </ac:spMkLst>
        </pc:spChg>
        <pc:spChg chg="add mod">
          <ac:chgData name="Kristina Chorvatova" userId="a0752222-2c5e-4419-b38d-8ac65628b346" providerId="ADAL" clId="{528A2276-C604-43F1-A8BF-0752E78804D8}" dt="2024-01-11T19:45:17.948" v="6890" actId="207"/>
          <ac:spMkLst>
            <pc:docMk/>
            <pc:sldMk cId="2745262193" sldId="264"/>
            <ac:spMk id="331" creationId="{1FB598A8-0B3A-01F1-9277-440B1F3C1AB5}"/>
          </ac:spMkLst>
        </pc:spChg>
        <pc:spChg chg="add mod">
          <ac:chgData name="Kristina Chorvatova" userId="a0752222-2c5e-4419-b38d-8ac65628b346" providerId="ADAL" clId="{528A2276-C604-43F1-A8BF-0752E78804D8}" dt="2024-01-11T19:45:45.948" v="6892" actId="1076"/>
          <ac:spMkLst>
            <pc:docMk/>
            <pc:sldMk cId="2745262193" sldId="264"/>
            <ac:spMk id="336" creationId="{6717ECCE-47B4-2CB3-AE62-F38EAAD8F39D}"/>
          </ac:spMkLst>
        </pc:spChg>
        <pc:spChg chg="add mod">
          <ac:chgData name="Kristina Chorvatova" userId="a0752222-2c5e-4419-b38d-8ac65628b346" providerId="ADAL" clId="{528A2276-C604-43F1-A8BF-0752E78804D8}" dt="2024-01-11T19:45:45.948" v="6892" actId="1076"/>
          <ac:spMkLst>
            <pc:docMk/>
            <pc:sldMk cId="2745262193" sldId="264"/>
            <ac:spMk id="337" creationId="{AC91E40A-4693-92C7-21FD-B5F227A64C5D}"/>
          </ac:spMkLst>
        </pc:spChg>
        <pc:spChg chg="add mod">
          <ac:chgData name="Kristina Chorvatova" userId="a0752222-2c5e-4419-b38d-8ac65628b346" providerId="ADAL" clId="{528A2276-C604-43F1-A8BF-0752E78804D8}" dt="2024-01-11T19:45:45.948" v="6892" actId="1076"/>
          <ac:spMkLst>
            <pc:docMk/>
            <pc:sldMk cId="2745262193" sldId="264"/>
            <ac:spMk id="338" creationId="{F1A6738F-C18F-EAFB-58A1-BFE6C8FD20DF}"/>
          </ac:spMkLst>
        </pc:spChg>
        <pc:spChg chg="add mod">
          <ac:chgData name="Kristina Chorvatova" userId="a0752222-2c5e-4419-b38d-8ac65628b346" providerId="ADAL" clId="{528A2276-C604-43F1-A8BF-0752E78804D8}" dt="2024-01-11T19:45:45.948" v="6892" actId="1076"/>
          <ac:spMkLst>
            <pc:docMk/>
            <pc:sldMk cId="2745262193" sldId="264"/>
            <ac:spMk id="339" creationId="{F54E78DC-A805-6060-91BD-C41D9C81E79D}"/>
          </ac:spMkLst>
        </pc:spChg>
        <pc:spChg chg="add mod">
          <ac:chgData name="Kristina Chorvatova" userId="a0752222-2c5e-4419-b38d-8ac65628b346" providerId="ADAL" clId="{528A2276-C604-43F1-A8BF-0752E78804D8}" dt="2024-01-11T19:45:45.948" v="6892" actId="1076"/>
          <ac:spMkLst>
            <pc:docMk/>
            <pc:sldMk cId="2745262193" sldId="264"/>
            <ac:spMk id="340" creationId="{79A66F55-60AF-B291-7BED-56D72BC11550}"/>
          </ac:spMkLst>
        </pc:spChg>
        <pc:spChg chg="add mod">
          <ac:chgData name="Kristina Chorvatova" userId="a0752222-2c5e-4419-b38d-8ac65628b346" providerId="ADAL" clId="{528A2276-C604-43F1-A8BF-0752E78804D8}" dt="2024-01-11T19:45:45.948" v="6892" actId="1076"/>
          <ac:spMkLst>
            <pc:docMk/>
            <pc:sldMk cId="2745262193" sldId="264"/>
            <ac:spMk id="341" creationId="{8A2D4875-B02D-90E7-EC64-DE02B005F1C4}"/>
          </ac:spMkLst>
        </pc:spChg>
        <pc:spChg chg="add del mod">
          <ac:chgData name="Kristina Chorvatova" userId="a0752222-2c5e-4419-b38d-8ac65628b346" providerId="ADAL" clId="{528A2276-C604-43F1-A8BF-0752E78804D8}" dt="2024-01-09T16:14:52.813" v="3228"/>
          <ac:spMkLst>
            <pc:docMk/>
            <pc:sldMk cId="2745262193" sldId="264"/>
            <ac:spMk id="456" creationId="{B1E98BE3-6167-7231-6B9B-42C862C05FC0}"/>
          </ac:spMkLst>
        </pc:spChg>
        <pc:spChg chg="add del mod">
          <ac:chgData name="Kristina Chorvatova" userId="a0752222-2c5e-4419-b38d-8ac65628b346" providerId="ADAL" clId="{528A2276-C604-43F1-A8BF-0752E78804D8}" dt="2024-01-09T16:14:52.813" v="3228"/>
          <ac:spMkLst>
            <pc:docMk/>
            <pc:sldMk cId="2745262193" sldId="264"/>
            <ac:spMk id="457" creationId="{FA8A849B-E7F7-B58B-3203-2ACC0EB4BD4E}"/>
          </ac:spMkLst>
        </pc:spChg>
        <pc:spChg chg="add del mod">
          <ac:chgData name="Kristina Chorvatova" userId="a0752222-2c5e-4419-b38d-8ac65628b346" providerId="ADAL" clId="{528A2276-C604-43F1-A8BF-0752E78804D8}" dt="2024-01-09T16:14:52.813" v="3228"/>
          <ac:spMkLst>
            <pc:docMk/>
            <pc:sldMk cId="2745262193" sldId="264"/>
            <ac:spMk id="458" creationId="{5BBF7D3E-FEAF-3794-C324-A783685309A1}"/>
          </ac:spMkLst>
        </pc:spChg>
        <pc:spChg chg="add del mod">
          <ac:chgData name="Kristina Chorvatova" userId="a0752222-2c5e-4419-b38d-8ac65628b346" providerId="ADAL" clId="{528A2276-C604-43F1-A8BF-0752E78804D8}" dt="2024-01-09T16:14:52.813" v="3228"/>
          <ac:spMkLst>
            <pc:docMk/>
            <pc:sldMk cId="2745262193" sldId="264"/>
            <ac:spMk id="459" creationId="{706F8F6D-C135-C6BE-2E5E-8E41592E080F}"/>
          </ac:spMkLst>
        </pc:spChg>
        <pc:spChg chg="add del mod">
          <ac:chgData name="Kristina Chorvatova" userId="a0752222-2c5e-4419-b38d-8ac65628b346" providerId="ADAL" clId="{528A2276-C604-43F1-A8BF-0752E78804D8}" dt="2024-01-09T16:14:52.813" v="3228"/>
          <ac:spMkLst>
            <pc:docMk/>
            <pc:sldMk cId="2745262193" sldId="264"/>
            <ac:spMk id="460" creationId="{EF57002A-3951-105C-EFC1-A5071E030478}"/>
          </ac:spMkLst>
        </pc:spChg>
        <pc:spChg chg="add del mod">
          <ac:chgData name="Kristina Chorvatova" userId="a0752222-2c5e-4419-b38d-8ac65628b346" providerId="ADAL" clId="{528A2276-C604-43F1-A8BF-0752E78804D8}" dt="2024-01-09T16:14:52.813" v="3228"/>
          <ac:spMkLst>
            <pc:docMk/>
            <pc:sldMk cId="2745262193" sldId="264"/>
            <ac:spMk id="461" creationId="{05281088-582A-2432-0ACC-D6E367D45C7F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462" creationId="{72875D5E-2381-FECB-5A7E-C191EF93A00F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463" creationId="{35E64DC0-B2E8-E217-9DB9-6692A18E5DBE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464" creationId="{1994D942-AADB-8089-CDD5-48283D80DF3A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465" creationId="{FEA8E529-3519-9547-B92A-6CEE4ECF2B6E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466" creationId="{41218423-F275-F8CB-867D-0AA0425ECEED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467" creationId="{72C6511C-8CAF-FD7F-FAB4-1CDDC3C2F276}"/>
          </ac:spMkLst>
        </pc:spChg>
        <pc:spChg chg="add del mod">
          <ac:chgData name="Kristina Chorvatova" userId="a0752222-2c5e-4419-b38d-8ac65628b346" providerId="ADAL" clId="{528A2276-C604-43F1-A8BF-0752E78804D8}" dt="2024-01-09T16:15:47.302" v="3233" actId="478"/>
          <ac:spMkLst>
            <pc:docMk/>
            <pc:sldMk cId="2745262193" sldId="264"/>
            <ac:spMk id="468" creationId="{EDB10DAA-5952-982F-2E69-DE47E990DB65}"/>
          </ac:spMkLst>
        </pc:spChg>
        <pc:spChg chg="add mo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470" creationId="{38621445-FD33-00BB-7F67-D9A6B0A98023}"/>
          </ac:spMkLst>
        </pc:spChg>
        <pc:spChg chg="add del mod">
          <ac:chgData name="Kristina Chorvatova" userId="a0752222-2c5e-4419-b38d-8ac65628b346" providerId="ADAL" clId="{528A2276-C604-43F1-A8BF-0752E78804D8}" dt="2024-01-16T10:15:41.468" v="6894" actId="478"/>
          <ac:spMkLst>
            <pc:docMk/>
            <pc:sldMk cId="2745262193" sldId="264"/>
            <ac:spMk id="471" creationId="{3D613F8D-BA77-8AA3-DE57-3E9DE7DAFEBE}"/>
          </ac:spMkLst>
        </pc:spChg>
        <pc:spChg chg="add mo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472" creationId="{8827DB7C-8381-4D2F-8AA2-89B8A2BB22B6}"/>
          </ac:spMkLst>
        </pc:spChg>
        <pc:spChg chg="add mo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473" creationId="{4378072B-3910-EAE1-96B2-DCA8AE9D6F49}"/>
          </ac:spMkLst>
        </pc:spChg>
        <pc:spChg chg="add mod">
          <ac:chgData name="Kristina Chorvatova" userId="a0752222-2c5e-4419-b38d-8ac65628b346" providerId="ADAL" clId="{528A2276-C604-43F1-A8BF-0752E78804D8}" dt="2024-02-07T10:59:07.127" v="6949" actId="20577"/>
          <ac:spMkLst>
            <pc:docMk/>
            <pc:sldMk cId="2745262193" sldId="264"/>
            <ac:spMk id="474" creationId="{FE191382-50DD-E9D9-E4D0-A8959EBDA47D}"/>
          </ac:spMkLst>
        </pc:spChg>
        <pc:spChg chg="add mo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475" creationId="{58BD7C96-49A8-D998-2E00-2E99B6594619}"/>
          </ac:spMkLst>
        </pc:spChg>
        <pc:spChg chg="add del mod">
          <ac:chgData name="Kristina Chorvatova" userId="a0752222-2c5e-4419-b38d-8ac65628b346" providerId="ADAL" clId="{528A2276-C604-43F1-A8BF-0752E78804D8}" dt="2024-01-16T10:15:41.468" v="6894" actId="478"/>
          <ac:spMkLst>
            <pc:docMk/>
            <pc:sldMk cId="2745262193" sldId="264"/>
            <ac:spMk id="476" creationId="{B0BD8760-F9A4-999E-B43D-F0E284116074}"/>
          </ac:spMkLst>
        </pc:spChg>
        <pc:spChg chg="add mo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477" creationId="{03DB3D0B-817D-BBA4-E6D7-012DBDA502A1}"/>
          </ac:spMkLst>
        </pc:spChg>
        <pc:spChg chg="mod">
          <ac:chgData name="Kristina Chorvatova" userId="a0752222-2c5e-4419-b38d-8ac65628b346" providerId="ADAL" clId="{528A2276-C604-43F1-A8BF-0752E78804D8}" dt="2024-01-11T19:31:55.287" v="6741" actId="1076"/>
          <ac:spMkLst>
            <pc:docMk/>
            <pc:sldMk cId="2745262193" sldId="264"/>
            <ac:spMk id="492" creationId="{E230F975-DE8A-C587-3EE2-02D97FFE05BA}"/>
          </ac:spMkLst>
        </pc:spChg>
        <pc:spChg chg="del">
          <ac:chgData name="Kristina Chorvatova" userId="a0752222-2c5e-4419-b38d-8ac65628b346" providerId="ADAL" clId="{528A2276-C604-43F1-A8BF-0752E78804D8}" dt="2024-01-05T14:37:49.668" v="1288" actId="478"/>
          <ac:spMkLst>
            <pc:docMk/>
            <pc:sldMk cId="2745262193" sldId="264"/>
            <ac:spMk id="493" creationId="{CA4CAD42-447A-319D-3873-2968695AC087}"/>
          </ac:spMkLst>
        </pc:spChg>
        <pc:spChg chg="del mod">
          <ac:chgData name="Kristina Chorvatova" userId="a0752222-2c5e-4419-b38d-8ac65628b346" providerId="ADAL" clId="{528A2276-C604-43F1-A8BF-0752E78804D8}" dt="2024-01-05T14:36:16.053" v="1279" actId="478"/>
          <ac:spMkLst>
            <pc:docMk/>
            <pc:sldMk cId="2745262193" sldId="264"/>
            <ac:spMk id="494" creationId="{90EFAEB7-E7F0-00D5-0FEB-A53A64A64572}"/>
          </ac:spMkLst>
        </pc:spChg>
        <pc:spChg chg="add mo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495" creationId="{2D6E4CD2-0B38-FD19-975B-69D5F0AEF1B8}"/>
          </ac:spMkLst>
        </pc:spChg>
        <pc:spChg chg="del">
          <ac:chgData name="Kristina Chorvatova" userId="a0752222-2c5e-4419-b38d-8ac65628b346" providerId="ADAL" clId="{528A2276-C604-43F1-A8BF-0752E78804D8}" dt="2024-01-05T14:37:49.668" v="1288" actId="478"/>
          <ac:spMkLst>
            <pc:docMk/>
            <pc:sldMk cId="2745262193" sldId="264"/>
            <ac:spMk id="495" creationId="{4F7CB774-5CAC-C519-4D7A-615DCF4275D9}"/>
          </ac:spMkLst>
        </pc:spChg>
        <pc:spChg chg="mod">
          <ac:chgData name="Kristina Chorvatova" userId="a0752222-2c5e-4419-b38d-8ac65628b346" providerId="ADAL" clId="{528A2276-C604-43F1-A8BF-0752E78804D8}" dt="2024-01-11T19:32:03.183" v="6742" actId="1076"/>
          <ac:spMkLst>
            <pc:docMk/>
            <pc:sldMk cId="2745262193" sldId="264"/>
            <ac:spMk id="496" creationId="{141C2E43-94AA-F242-5AD4-DFD53DE3C8B3}"/>
          </ac:spMkLst>
        </pc:spChg>
        <pc:spChg chg="add mod">
          <ac:chgData name="Kristina Chorvatova" userId="a0752222-2c5e-4419-b38d-8ac65628b346" providerId="ADAL" clId="{528A2276-C604-43F1-A8BF-0752E78804D8}" dt="2024-01-11T19:30:53.918" v="6734" actId="1076"/>
          <ac:spMkLst>
            <pc:docMk/>
            <pc:sldMk cId="2745262193" sldId="264"/>
            <ac:spMk id="521" creationId="{B6D644C5-3384-AD2F-38E3-A4980C32AB3A}"/>
          </ac:spMkLst>
        </pc:spChg>
        <pc:spChg chg="add del mod">
          <ac:chgData name="Kristina Chorvatova" userId="a0752222-2c5e-4419-b38d-8ac65628b346" providerId="ADAL" clId="{528A2276-C604-43F1-A8BF-0752E78804D8}" dt="2024-01-16T10:15:41.468" v="6894" actId="478"/>
          <ac:spMkLst>
            <pc:docMk/>
            <pc:sldMk cId="2745262193" sldId="264"/>
            <ac:spMk id="522" creationId="{3CEB38B5-804C-C8D8-3034-A6BD68938192}"/>
          </ac:spMkLst>
        </pc:spChg>
        <pc:spChg chg="add del mod">
          <ac:chgData name="Kristina Chorvatova" userId="a0752222-2c5e-4419-b38d-8ac65628b346" providerId="ADAL" clId="{528A2276-C604-43F1-A8BF-0752E78804D8}" dt="2024-01-16T10:15:41.468" v="6894" actId="478"/>
          <ac:spMkLst>
            <pc:docMk/>
            <pc:sldMk cId="2745262193" sldId="264"/>
            <ac:spMk id="524" creationId="{E21D5CFD-D0C4-C4EA-E8B9-D3BFD29B8F4C}"/>
          </ac:spMkLst>
        </pc:spChg>
        <pc:spChg chg="add mod">
          <ac:chgData name="Kristina Chorvatova" userId="a0752222-2c5e-4419-b38d-8ac65628b346" providerId="ADAL" clId="{528A2276-C604-43F1-A8BF-0752E78804D8}" dt="2024-01-11T19:30:53.918" v="6734" actId="1076"/>
          <ac:spMkLst>
            <pc:docMk/>
            <pc:sldMk cId="2745262193" sldId="264"/>
            <ac:spMk id="525" creationId="{6957DB73-F84A-6531-7B04-33AD4FDC4178}"/>
          </ac:spMkLst>
        </pc:spChg>
        <pc:spChg chg="add mod">
          <ac:chgData name="Kristina Chorvatova" userId="a0752222-2c5e-4419-b38d-8ac65628b346" providerId="ADAL" clId="{528A2276-C604-43F1-A8BF-0752E78804D8}" dt="2024-01-11T19:30:53.918" v="6734" actId="1076"/>
          <ac:spMkLst>
            <pc:docMk/>
            <pc:sldMk cId="2745262193" sldId="264"/>
            <ac:spMk id="527" creationId="{9A7C1897-F0FB-2025-9612-384A479F59A9}"/>
          </ac:spMkLst>
        </pc:spChg>
        <pc:spChg chg="add mod">
          <ac:chgData name="Kristina Chorvatova" userId="a0752222-2c5e-4419-b38d-8ac65628b346" providerId="ADAL" clId="{528A2276-C604-43F1-A8BF-0752E78804D8}" dt="2024-01-11T19:30:53.918" v="6734" actId="1076"/>
          <ac:spMkLst>
            <pc:docMk/>
            <pc:sldMk cId="2745262193" sldId="264"/>
            <ac:spMk id="528" creationId="{0F1AEA25-1B61-6FE4-E8AF-119D516027D8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29" creationId="{66C555C5-A779-D411-ED30-9A25C16D6E67}"/>
          </ac:spMkLst>
        </pc:spChg>
        <pc:spChg chg="add mod">
          <ac:chgData name="Kristina Chorvatova" userId="a0752222-2c5e-4419-b38d-8ac65628b346" providerId="ADAL" clId="{528A2276-C604-43F1-A8BF-0752E78804D8}" dt="2024-01-11T19:30:53.918" v="6734" actId="1076"/>
          <ac:spMkLst>
            <pc:docMk/>
            <pc:sldMk cId="2745262193" sldId="264"/>
            <ac:spMk id="530" creationId="{0C4208B2-FD3C-EB77-FF18-9B84A4895FD7}"/>
          </ac:spMkLst>
        </pc:spChg>
        <pc:spChg chg="add mod">
          <ac:chgData name="Kristina Chorvatova" userId="a0752222-2c5e-4419-b38d-8ac65628b346" providerId="ADAL" clId="{528A2276-C604-43F1-A8BF-0752E78804D8}" dt="2024-01-11T19:30:53.918" v="6734" actId="1076"/>
          <ac:spMkLst>
            <pc:docMk/>
            <pc:sldMk cId="2745262193" sldId="264"/>
            <ac:spMk id="531" creationId="{7195A2CA-B6B8-704D-AE9F-BEDCD01C9DA9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32" creationId="{7090E469-AD2E-AFB9-9E73-5AF2C58A1CC5}"/>
          </ac:spMkLst>
        </pc:spChg>
        <pc:spChg chg="add mod ord">
          <ac:chgData name="Kristina Chorvatova" userId="a0752222-2c5e-4419-b38d-8ac65628b346" providerId="ADAL" clId="{528A2276-C604-43F1-A8BF-0752E78804D8}" dt="2024-01-11T19:21:56.077" v="6727" actId="1076"/>
          <ac:spMkLst>
            <pc:docMk/>
            <pc:sldMk cId="2745262193" sldId="264"/>
            <ac:spMk id="533" creationId="{2CCA1F6C-18E4-DF0D-3ECF-952293FA1455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34" creationId="{40248667-BEFA-4499-779D-0FAAE961B0C6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35" creationId="{BB2E6399-0B74-2030-A7C9-463F956281C4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36" creationId="{DE3576FD-96CF-7F74-9F68-10089CD195FA}"/>
          </ac:spMkLst>
        </pc:spChg>
        <pc:spChg chg="add del mod">
          <ac:chgData name="Kristina Chorvatova" userId="a0752222-2c5e-4419-b38d-8ac65628b346" providerId="ADAL" clId="{528A2276-C604-43F1-A8BF-0752E78804D8}" dt="2024-01-05T12:55:57.296" v="1083"/>
          <ac:spMkLst>
            <pc:docMk/>
            <pc:sldMk cId="2745262193" sldId="264"/>
            <ac:spMk id="536" creationId="{EF5EF5B5-1719-2303-E49B-C32DAFD06439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42" creationId="{7B0CD0D2-6506-B360-6C87-DE18162BE41B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44" creationId="{8824D1FE-EB12-5A7A-EA6E-F64AEDE89E92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45" creationId="{0B138CB6-B561-4454-B7E1-036A365D3E62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54" creationId="{6CD9701D-DB69-B5DF-7816-22CBA78CB811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58" creationId="{C5C41C74-11E9-AEC7-75D1-454CBDC500E3}"/>
          </ac:spMkLst>
        </pc:spChg>
        <pc:spChg chg="add del mod">
          <ac:chgData name="Kristina Chorvatova" userId="a0752222-2c5e-4419-b38d-8ac65628b346" providerId="ADAL" clId="{528A2276-C604-43F1-A8BF-0752E78804D8}" dt="2024-01-11T17:59:09.445" v="6434"/>
          <ac:spMkLst>
            <pc:docMk/>
            <pc:sldMk cId="2745262193" sldId="264"/>
            <ac:spMk id="560" creationId="{9C545C12-2F1C-0A4F-5FA0-29B7F5169FE0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563" creationId="{7C707487-0738-FF88-5C44-367D601E5DEC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564" creationId="{68614DD9-4A83-B766-4B92-8FA09E1E1AF1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565" creationId="{55403DC0-12C4-B052-7C10-97A1CB768DCC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566" creationId="{F7DB1A8E-76F4-1BF1-21DA-FA961CADCDCA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567" creationId="{2F926D91-F630-EDA5-E7AC-12AB42D2680F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571" creationId="{9F96375F-5494-75A6-53C5-FAC7C79D100A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572" creationId="{27BC89A0-94AC-3C6D-063E-201ADBC33F85}"/>
          </ac:spMkLst>
        </pc:spChg>
        <pc:spChg chg="add del mod">
          <ac:chgData name="Kristina Chorvatova" userId="a0752222-2c5e-4419-b38d-8ac65628b346" providerId="ADAL" clId="{528A2276-C604-43F1-A8BF-0752E78804D8}" dt="2024-01-11T19:21:44.899" v="6726" actId="478"/>
          <ac:spMkLst>
            <pc:docMk/>
            <pc:sldMk cId="2745262193" sldId="264"/>
            <ac:spMk id="573" creationId="{FF90918A-391D-D10E-1FF2-677713FF3F45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640" creationId="{1699BF50-91D1-9CE9-08C2-B7E92342D8D3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642" creationId="{8878FCC3-071B-CCD4-C074-12C185691657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643" creationId="{449924C7-F56C-3778-35A7-8487643361FA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649" creationId="{693C01EA-6F12-4C62-91F8-F85FDE9C18EC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650" creationId="{225254E8-129B-9E7F-E953-2B41133A9BD2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656" creationId="{E96C18B9-02B0-FC7B-FC85-D5DCCF9CE8DE}"/>
          </ac:spMkLst>
        </pc:spChg>
        <pc:spChg chg="add del mod">
          <ac:chgData name="Kristina Chorvatova" userId="a0752222-2c5e-4419-b38d-8ac65628b346" providerId="ADAL" clId="{528A2276-C604-43F1-A8BF-0752E78804D8}" dt="2024-01-11T19:32:09.073" v="6743" actId="478"/>
          <ac:spMkLst>
            <pc:docMk/>
            <pc:sldMk cId="2745262193" sldId="264"/>
            <ac:spMk id="658" creationId="{C1687F5F-E348-4AEB-849B-273B9D3F9FE4}"/>
          </ac:spMkLst>
        </pc:spChg>
        <pc:spChg chg="add mod">
          <ac:chgData name="Kristina Chorvatova" userId="a0752222-2c5e-4419-b38d-8ac65628b346" providerId="ADAL" clId="{528A2276-C604-43F1-A8BF-0752E78804D8}" dt="2024-01-11T19:43:37.204" v="6843" actId="1076"/>
          <ac:spMkLst>
            <pc:docMk/>
            <pc:sldMk cId="2745262193" sldId="264"/>
            <ac:spMk id="735" creationId="{7832E80C-D48C-6332-7BFD-9EE2A66064D4}"/>
          </ac:spMkLst>
        </pc:spChg>
        <pc:spChg chg="add mod">
          <ac:chgData name="Kristina Chorvatova" userId="a0752222-2c5e-4419-b38d-8ac65628b346" providerId="ADAL" clId="{528A2276-C604-43F1-A8BF-0752E78804D8}" dt="2024-01-11T19:43:37.204" v="6843" actId="1076"/>
          <ac:spMkLst>
            <pc:docMk/>
            <pc:sldMk cId="2745262193" sldId="264"/>
            <ac:spMk id="740" creationId="{40526B7C-EB8C-1619-F30F-ACD76C0AC30F}"/>
          </ac:spMkLst>
        </pc:spChg>
        <pc:spChg chg="add mod">
          <ac:chgData name="Kristina Chorvatova" userId="a0752222-2c5e-4419-b38d-8ac65628b346" providerId="ADAL" clId="{528A2276-C604-43F1-A8BF-0752E78804D8}" dt="2024-01-11T19:39:09.584" v="6775" actId="1076"/>
          <ac:spMkLst>
            <pc:docMk/>
            <pc:sldMk cId="2745262193" sldId="264"/>
            <ac:spMk id="748" creationId="{F2549693-A50E-89A9-D334-4786C6450C90}"/>
          </ac:spMkLst>
        </pc:spChg>
        <pc:spChg chg="add mod">
          <ac:chgData name="Kristina Chorvatova" userId="a0752222-2c5e-4419-b38d-8ac65628b346" providerId="ADAL" clId="{528A2276-C604-43F1-A8BF-0752E78804D8}" dt="2024-01-11T19:43:29.482" v="6842" actId="1076"/>
          <ac:spMkLst>
            <pc:docMk/>
            <pc:sldMk cId="2745262193" sldId="264"/>
            <ac:spMk id="757" creationId="{DE8FB339-FB6C-903D-0358-CE67BE985A0A}"/>
          </ac:spMkLst>
        </pc:spChg>
        <pc:spChg chg="add mod">
          <ac:chgData name="Kristina Chorvatova" userId="a0752222-2c5e-4419-b38d-8ac65628b346" providerId="ADAL" clId="{528A2276-C604-43F1-A8BF-0752E78804D8}" dt="2024-01-11T19:43:37.204" v="6843" actId="1076"/>
          <ac:spMkLst>
            <pc:docMk/>
            <pc:sldMk cId="2745262193" sldId="264"/>
            <ac:spMk id="762" creationId="{0B849114-6AAF-F75B-C145-6834A40A96DD}"/>
          </ac:spMkLst>
        </pc:spChg>
        <pc:spChg chg="mod">
          <ac:chgData name="Kristina Chorvatova" userId="a0752222-2c5e-4419-b38d-8ac65628b346" providerId="ADAL" clId="{528A2276-C604-43F1-A8BF-0752E78804D8}" dt="2024-01-10T13:10:57.151" v="3270" actId="207"/>
          <ac:spMkLst>
            <pc:docMk/>
            <pc:sldMk cId="2745262193" sldId="264"/>
            <ac:spMk id="785" creationId="{C483510A-F1A7-914E-DF94-3D9A5B2AE076}"/>
          </ac:spMkLst>
        </pc:spChg>
        <pc:spChg chg="mod">
          <ac:chgData name="Kristina Chorvatova" userId="a0752222-2c5e-4419-b38d-8ac65628b346" providerId="ADAL" clId="{528A2276-C604-43F1-A8BF-0752E78804D8}" dt="2024-01-10T13:11:01.666" v="3271" actId="207"/>
          <ac:spMkLst>
            <pc:docMk/>
            <pc:sldMk cId="2745262193" sldId="264"/>
            <ac:spMk id="786" creationId="{46511BEE-B639-38E1-6BBE-316671235746}"/>
          </ac:spMkLst>
        </pc:spChg>
        <pc:spChg chg="mod">
          <ac:chgData name="Kristina Chorvatova" userId="a0752222-2c5e-4419-b38d-8ac65628b346" providerId="ADAL" clId="{528A2276-C604-43F1-A8BF-0752E78804D8}" dt="2024-01-05T15:04:29.611" v="1399"/>
          <ac:spMkLst>
            <pc:docMk/>
            <pc:sldMk cId="2745262193" sldId="264"/>
            <ac:spMk id="788" creationId="{92754C57-E9A0-5796-90E5-87A0574E1164}"/>
          </ac:spMkLst>
        </pc:spChg>
        <pc:spChg chg="mod">
          <ac:chgData name="Kristina Chorvatova" userId="a0752222-2c5e-4419-b38d-8ac65628b346" providerId="ADAL" clId="{528A2276-C604-43F1-A8BF-0752E78804D8}" dt="2024-01-05T15:04:29.611" v="1399"/>
          <ac:spMkLst>
            <pc:docMk/>
            <pc:sldMk cId="2745262193" sldId="264"/>
            <ac:spMk id="789" creationId="{4E30DDBD-4115-ECEA-7745-B710816E6BC2}"/>
          </ac:spMkLst>
        </pc:spChg>
        <pc:spChg chg="mod">
          <ac:chgData name="Kristina Chorvatova" userId="a0752222-2c5e-4419-b38d-8ac65628b346" providerId="ADAL" clId="{528A2276-C604-43F1-A8BF-0752E78804D8}" dt="2024-01-10T13:08:09.208" v="3257" actId="207"/>
          <ac:spMkLst>
            <pc:docMk/>
            <pc:sldMk cId="2745262193" sldId="264"/>
            <ac:spMk id="791" creationId="{4202B9D0-EFA6-8E99-7A76-5A7BF0881EC9}"/>
          </ac:spMkLst>
        </pc:spChg>
        <pc:spChg chg="mod">
          <ac:chgData name="Kristina Chorvatova" userId="a0752222-2c5e-4419-b38d-8ac65628b346" providerId="ADAL" clId="{528A2276-C604-43F1-A8BF-0752E78804D8}" dt="2024-01-10T13:08:13.636" v="3258" actId="207"/>
          <ac:spMkLst>
            <pc:docMk/>
            <pc:sldMk cId="2745262193" sldId="264"/>
            <ac:spMk id="792" creationId="{8A8856E3-F458-39A7-EE7A-E448E2370576}"/>
          </ac:spMkLst>
        </pc:spChg>
        <pc:spChg chg="mod">
          <ac:chgData name="Kristina Chorvatova" userId="a0752222-2c5e-4419-b38d-8ac65628b346" providerId="ADAL" clId="{528A2276-C604-43F1-A8BF-0752E78804D8}" dt="2024-01-05T15:05:57.883" v="1406"/>
          <ac:spMkLst>
            <pc:docMk/>
            <pc:sldMk cId="2745262193" sldId="264"/>
            <ac:spMk id="794" creationId="{6ADCE4E7-CBD1-DAC7-E441-7C8698D646EB}"/>
          </ac:spMkLst>
        </pc:spChg>
        <pc:spChg chg="mod">
          <ac:chgData name="Kristina Chorvatova" userId="a0752222-2c5e-4419-b38d-8ac65628b346" providerId="ADAL" clId="{528A2276-C604-43F1-A8BF-0752E78804D8}" dt="2024-01-05T15:05:57.883" v="1406"/>
          <ac:spMkLst>
            <pc:docMk/>
            <pc:sldMk cId="2745262193" sldId="264"/>
            <ac:spMk id="795" creationId="{6138976F-3A6A-A315-CE8C-19AB4AB29B5C}"/>
          </ac:spMkLst>
        </pc:spChg>
        <pc:spChg chg="mod">
          <ac:chgData name="Kristina Chorvatova" userId="a0752222-2c5e-4419-b38d-8ac65628b346" providerId="ADAL" clId="{528A2276-C604-43F1-A8BF-0752E78804D8}" dt="2024-01-10T13:11:41.200" v="3277" actId="207"/>
          <ac:spMkLst>
            <pc:docMk/>
            <pc:sldMk cId="2745262193" sldId="264"/>
            <ac:spMk id="797" creationId="{3A7ADAC5-12B9-3936-53A0-C48ACFE57598}"/>
          </ac:spMkLst>
        </pc:spChg>
        <pc:spChg chg="mod">
          <ac:chgData name="Kristina Chorvatova" userId="a0752222-2c5e-4419-b38d-8ac65628b346" providerId="ADAL" clId="{528A2276-C604-43F1-A8BF-0752E78804D8}" dt="2024-01-10T13:11:45.262" v="3278" actId="207"/>
          <ac:spMkLst>
            <pc:docMk/>
            <pc:sldMk cId="2745262193" sldId="264"/>
            <ac:spMk id="798" creationId="{228548DC-DDD4-CC3C-1314-CEEA69E820BE}"/>
          </ac:spMkLst>
        </pc:spChg>
        <pc:spChg chg="mod">
          <ac:chgData name="Kristina Chorvatova" userId="a0752222-2c5e-4419-b38d-8ac65628b346" providerId="ADAL" clId="{528A2276-C604-43F1-A8BF-0752E78804D8}" dt="2024-01-10T13:07:32.376" v="3251" actId="207"/>
          <ac:spMkLst>
            <pc:docMk/>
            <pc:sldMk cId="2745262193" sldId="264"/>
            <ac:spMk id="800" creationId="{BD1FB597-9D7E-5C20-5A37-F9B03FD8D282}"/>
          </ac:spMkLst>
        </pc:spChg>
        <pc:spChg chg="mod">
          <ac:chgData name="Kristina Chorvatova" userId="a0752222-2c5e-4419-b38d-8ac65628b346" providerId="ADAL" clId="{528A2276-C604-43F1-A8BF-0752E78804D8}" dt="2024-01-10T13:07:38.333" v="3252" actId="207"/>
          <ac:spMkLst>
            <pc:docMk/>
            <pc:sldMk cId="2745262193" sldId="264"/>
            <ac:spMk id="801" creationId="{55E9EA14-DD69-1D31-EFF0-87FAB4D1BAFF}"/>
          </ac:spMkLst>
        </pc:spChg>
        <pc:spChg chg="mod">
          <ac:chgData name="Kristina Chorvatova" userId="a0752222-2c5e-4419-b38d-8ac65628b346" providerId="ADAL" clId="{528A2276-C604-43F1-A8BF-0752E78804D8}" dt="2024-01-10T13:07:52.144" v="3254" actId="207"/>
          <ac:spMkLst>
            <pc:docMk/>
            <pc:sldMk cId="2745262193" sldId="264"/>
            <ac:spMk id="803" creationId="{0F311C2D-D82F-4D1C-F958-9391B87BB9AA}"/>
          </ac:spMkLst>
        </pc:spChg>
        <pc:spChg chg="mod">
          <ac:chgData name="Kristina Chorvatova" userId="a0752222-2c5e-4419-b38d-8ac65628b346" providerId="ADAL" clId="{528A2276-C604-43F1-A8BF-0752E78804D8}" dt="2024-01-10T13:07:56.132" v="3255" actId="207"/>
          <ac:spMkLst>
            <pc:docMk/>
            <pc:sldMk cId="2745262193" sldId="264"/>
            <ac:spMk id="804" creationId="{DEB4A9CC-9826-D074-319F-DC61B1F109F6}"/>
          </ac:spMkLst>
        </pc:spChg>
        <pc:spChg chg="mod">
          <ac:chgData name="Kristina Chorvatova" userId="a0752222-2c5e-4419-b38d-8ac65628b346" providerId="ADAL" clId="{528A2276-C604-43F1-A8BF-0752E78804D8}" dt="2024-01-10T13:10:24.139" v="3262" actId="207"/>
          <ac:spMkLst>
            <pc:docMk/>
            <pc:sldMk cId="2745262193" sldId="264"/>
            <ac:spMk id="806" creationId="{38117D3E-7982-5015-0AB9-ECAB6551F47C}"/>
          </ac:spMkLst>
        </pc:spChg>
        <pc:spChg chg="mod">
          <ac:chgData name="Kristina Chorvatova" userId="a0752222-2c5e-4419-b38d-8ac65628b346" providerId="ADAL" clId="{528A2276-C604-43F1-A8BF-0752E78804D8}" dt="2024-01-10T13:10:27.884" v="3263" actId="207"/>
          <ac:spMkLst>
            <pc:docMk/>
            <pc:sldMk cId="2745262193" sldId="264"/>
            <ac:spMk id="807" creationId="{A0C39B28-F6C1-40C5-61B8-4A4C2037E4CD}"/>
          </ac:spMkLst>
        </pc:spChg>
        <pc:spChg chg="mod">
          <ac:chgData name="Kristina Chorvatova" userId="a0752222-2c5e-4419-b38d-8ac65628b346" providerId="ADAL" clId="{528A2276-C604-43F1-A8BF-0752E78804D8}" dt="2024-01-10T13:11:20.370" v="3273" actId="207"/>
          <ac:spMkLst>
            <pc:docMk/>
            <pc:sldMk cId="2745262193" sldId="264"/>
            <ac:spMk id="809" creationId="{B689FCC0-18DE-96B2-EEED-A79E0C427EA2}"/>
          </ac:spMkLst>
        </pc:spChg>
        <pc:spChg chg="mod">
          <ac:chgData name="Kristina Chorvatova" userId="a0752222-2c5e-4419-b38d-8ac65628b346" providerId="ADAL" clId="{528A2276-C604-43F1-A8BF-0752E78804D8}" dt="2024-01-10T13:11:28.934" v="3274" actId="207"/>
          <ac:spMkLst>
            <pc:docMk/>
            <pc:sldMk cId="2745262193" sldId="264"/>
            <ac:spMk id="810" creationId="{A7FA7ABD-9082-1D10-9F9B-6079AB26C851}"/>
          </ac:spMkLst>
        </pc:spChg>
        <pc:grpChg chg="mod">
          <ac:chgData name="Kristina Chorvatova" userId="a0752222-2c5e-4419-b38d-8ac65628b346" providerId="ADAL" clId="{528A2276-C604-43F1-A8BF-0752E78804D8}" dt="2024-01-11T19:31:08.536" v="6735" actId="1076"/>
          <ac:grpSpMkLst>
            <pc:docMk/>
            <pc:sldMk cId="2745262193" sldId="264"/>
            <ac:grpSpMk id="42" creationId="{4CAA3E12-9733-BBDB-4BB8-4EE253BF0033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67" creationId="{2EB38DAB-8F63-1164-7806-438FC879E18E}"/>
          </ac:grpSpMkLst>
        </pc:grpChg>
        <pc:grpChg chg="del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70" creationId="{1807F752-2570-1D6A-CFB9-E20086606EE6}"/>
          </ac:grpSpMkLst>
        </pc:grpChg>
        <pc:grpChg chg="del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76" creationId="{71747EC1-B874-3E0D-3498-B82E820B88CA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82" creationId="{EE5801D4-ABBE-0AF7-03D5-861BD9CE0178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85" creationId="{0F3BDAC2-76E0-BB4B-CD99-D6A394387577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88" creationId="{8AEBF02D-C45F-601A-E643-0A939640A3DB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586" creationId="{F960CFE3-CB31-42FE-F0AA-55B4B2FFB519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589" creationId="{4E5218DD-264A-D8E1-97CE-91F079DA2FE3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592" creationId="{8163AA39-CC38-2B3A-B641-A9DB77AB0A4F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598" creationId="{E59AF838-BFC5-3D03-6028-1191E64FC667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601" creationId="{4B684AC6-8DDE-F369-69FA-FFFA7E484EFD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604" creationId="{5FA8EAC3-29C9-4026-1FE7-E5715B94132F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607" creationId="{146E54EC-CE40-AAFB-8142-27FFB4C38BFF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610" creationId="{8EE3B734-F12F-CD20-4111-943922CBA65B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613" creationId="{CFEE7D22-A348-21FE-0031-DD0BF28DD3B5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665" creationId="{BA322F0A-D65C-9581-8E99-2479C6394F24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668" creationId="{B8C6112E-D4F4-F1C8-9E7A-86FBCC7D00C6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671" creationId="{899B1059-CC60-19BD-27BF-09D4AF879B93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674" creationId="{E59A5278-9B82-3D3B-223E-0F70DBD745E3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677" creationId="{015D5F10-4A78-50D9-0846-7801FF697E6F}"/>
          </ac:grpSpMkLst>
        </pc:grpChg>
        <pc:grpChg chg="del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680" creationId="{48BDB5D5-00EA-9AF2-D9CC-7FB6F6A0D9EA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683" creationId="{3C0CF48C-8D6B-FE80-1840-71F836AFCF9B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686" creationId="{F9AF9EC9-DB0A-99FF-9254-B7ADB3DCA6C2}"/>
          </ac:grpSpMkLst>
        </pc:grpChg>
        <pc:grpChg chg="del mod">
          <ac:chgData name="Kristina Chorvatova" userId="a0752222-2c5e-4419-b38d-8ac65628b346" providerId="ADAL" clId="{528A2276-C604-43F1-A8BF-0752E78804D8}" dt="2024-01-05T12:46:05.877" v="1030" actId="478"/>
          <ac:grpSpMkLst>
            <pc:docMk/>
            <pc:sldMk cId="2745262193" sldId="264"/>
            <ac:grpSpMk id="689" creationId="{5D83A1FA-1833-EF2D-007A-9D1162CB62E4}"/>
          </ac:grpSpMkLst>
        </pc:grpChg>
        <pc:grpChg chg="del mod">
          <ac:chgData name="Kristina Chorvatova" userId="a0752222-2c5e-4419-b38d-8ac65628b346" providerId="ADAL" clId="{528A2276-C604-43F1-A8BF-0752E78804D8}" dt="2024-01-05T12:46:19.481" v="1036" actId="478"/>
          <ac:grpSpMkLst>
            <pc:docMk/>
            <pc:sldMk cId="2745262193" sldId="264"/>
            <ac:grpSpMk id="695" creationId="{3F6C64C1-8A2E-F091-5B5B-D92241AC5C1C}"/>
          </ac:grpSpMkLst>
        </pc:grpChg>
        <pc:grpChg chg="add del mod">
          <ac:chgData name="Kristina Chorvatova" userId="a0752222-2c5e-4419-b38d-8ac65628b346" providerId="ADAL" clId="{528A2276-C604-43F1-A8BF-0752E78804D8}" dt="2024-01-11T18:09:16.442" v="6514" actId="478"/>
          <ac:grpSpMkLst>
            <pc:docMk/>
            <pc:sldMk cId="2745262193" sldId="264"/>
            <ac:grpSpMk id="784" creationId="{6CF67345-1573-6FE5-3891-6BAD4E84596B}"/>
          </ac:grpSpMkLst>
        </pc:grpChg>
        <pc:grpChg chg="add del mod">
          <ac:chgData name="Kristina Chorvatova" userId="a0752222-2c5e-4419-b38d-8ac65628b346" providerId="ADAL" clId="{528A2276-C604-43F1-A8BF-0752E78804D8}" dt="2024-01-05T15:05:35.052" v="1405" actId="478"/>
          <ac:grpSpMkLst>
            <pc:docMk/>
            <pc:sldMk cId="2745262193" sldId="264"/>
            <ac:grpSpMk id="787" creationId="{23D0F975-8C06-6994-290B-2A0F821D5560}"/>
          </ac:grpSpMkLst>
        </pc:grpChg>
        <pc:grpChg chg="add del mod">
          <ac:chgData name="Kristina Chorvatova" userId="a0752222-2c5e-4419-b38d-8ac65628b346" providerId="ADAL" clId="{528A2276-C604-43F1-A8BF-0752E78804D8}" dt="2024-01-11T18:09:16.442" v="6514" actId="478"/>
          <ac:grpSpMkLst>
            <pc:docMk/>
            <pc:sldMk cId="2745262193" sldId="264"/>
            <ac:grpSpMk id="790" creationId="{CD1B596C-D3AB-2C32-CF1D-8EFDE049BFEE}"/>
          </ac:grpSpMkLst>
        </pc:grpChg>
        <pc:grpChg chg="add del mod">
          <ac:chgData name="Kristina Chorvatova" userId="a0752222-2c5e-4419-b38d-8ac65628b346" providerId="ADAL" clId="{528A2276-C604-43F1-A8BF-0752E78804D8}" dt="2024-01-05T15:06:05.595" v="1411"/>
          <ac:grpSpMkLst>
            <pc:docMk/>
            <pc:sldMk cId="2745262193" sldId="264"/>
            <ac:grpSpMk id="793" creationId="{1F89F589-EF8B-2D36-D504-D40AD86A2B24}"/>
          </ac:grpSpMkLst>
        </pc:grpChg>
        <pc:grpChg chg="add del mod">
          <ac:chgData name="Kristina Chorvatova" userId="a0752222-2c5e-4419-b38d-8ac65628b346" providerId="ADAL" clId="{528A2276-C604-43F1-A8BF-0752E78804D8}" dt="2024-01-11T18:09:16.442" v="6514" actId="478"/>
          <ac:grpSpMkLst>
            <pc:docMk/>
            <pc:sldMk cId="2745262193" sldId="264"/>
            <ac:grpSpMk id="796" creationId="{8B8F002D-CE5F-8805-372B-89053EEC09A4}"/>
          </ac:grpSpMkLst>
        </pc:grpChg>
        <pc:grpChg chg="add del mod">
          <ac:chgData name="Kristina Chorvatova" userId="a0752222-2c5e-4419-b38d-8ac65628b346" providerId="ADAL" clId="{528A2276-C604-43F1-A8BF-0752E78804D8}" dt="2024-01-11T18:09:16.442" v="6514" actId="478"/>
          <ac:grpSpMkLst>
            <pc:docMk/>
            <pc:sldMk cId="2745262193" sldId="264"/>
            <ac:grpSpMk id="799" creationId="{DCC7E1D8-3DA7-0402-9D97-D175E926F6EF}"/>
          </ac:grpSpMkLst>
        </pc:grpChg>
        <pc:grpChg chg="add del mod">
          <ac:chgData name="Kristina Chorvatova" userId="a0752222-2c5e-4419-b38d-8ac65628b346" providerId="ADAL" clId="{528A2276-C604-43F1-A8BF-0752E78804D8}" dt="2024-01-11T18:09:16.442" v="6514" actId="478"/>
          <ac:grpSpMkLst>
            <pc:docMk/>
            <pc:sldMk cId="2745262193" sldId="264"/>
            <ac:grpSpMk id="802" creationId="{621CA856-7B4A-3093-8D05-FEA925242A2C}"/>
          </ac:grpSpMkLst>
        </pc:grpChg>
        <pc:grpChg chg="add del mod">
          <ac:chgData name="Kristina Chorvatova" userId="a0752222-2c5e-4419-b38d-8ac65628b346" providerId="ADAL" clId="{528A2276-C604-43F1-A8BF-0752E78804D8}" dt="2024-01-11T18:09:16.442" v="6514" actId="478"/>
          <ac:grpSpMkLst>
            <pc:docMk/>
            <pc:sldMk cId="2745262193" sldId="264"/>
            <ac:grpSpMk id="805" creationId="{9529974E-DC8A-2CBC-FC54-481824E95467}"/>
          </ac:grpSpMkLst>
        </pc:grpChg>
        <pc:grpChg chg="add del mod">
          <ac:chgData name="Kristina Chorvatova" userId="a0752222-2c5e-4419-b38d-8ac65628b346" providerId="ADAL" clId="{528A2276-C604-43F1-A8BF-0752E78804D8}" dt="2024-01-11T18:09:16.442" v="6514" actId="478"/>
          <ac:grpSpMkLst>
            <pc:docMk/>
            <pc:sldMk cId="2745262193" sldId="264"/>
            <ac:grpSpMk id="808" creationId="{2EAE9D33-D647-B95E-F244-DF1623DEB77F}"/>
          </ac:grpSpMkLst>
        </pc:grp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6" creationId="{5040FBAF-85CE-8C07-D9F0-1940F6886D1C}"/>
          </ac:cxnSpMkLst>
        </pc:cxnChg>
        <pc:cxnChg chg="add mod">
          <ac:chgData name="Kristina Chorvatova" userId="a0752222-2c5e-4419-b38d-8ac65628b346" providerId="ADAL" clId="{528A2276-C604-43F1-A8BF-0752E78804D8}" dt="2024-01-11T19:32:03.183" v="6742" actId="1076"/>
          <ac:cxnSpMkLst>
            <pc:docMk/>
            <pc:sldMk cId="2745262193" sldId="264"/>
            <ac:cxnSpMk id="6" creationId="{EAFDB23A-DA4C-2DB3-A885-6FF2F71CEF51}"/>
          </ac:cxnSpMkLst>
        </pc:cxnChg>
        <pc:cxnChg chg="add mod">
          <ac:chgData name="Kristina Chorvatova" userId="a0752222-2c5e-4419-b38d-8ac65628b346" providerId="ADAL" clId="{528A2276-C604-43F1-A8BF-0752E78804D8}" dt="2024-01-11T19:32:03.183" v="6742" actId="1076"/>
          <ac:cxnSpMkLst>
            <pc:docMk/>
            <pc:sldMk cId="2745262193" sldId="264"/>
            <ac:cxnSpMk id="10" creationId="{B1328393-E36B-6B3B-A204-92EF8C542C84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13" creationId="{23DAF23F-09E3-B2B0-2E03-572644D4E37D}"/>
          </ac:cxnSpMkLst>
        </pc:cxnChg>
        <pc:cxnChg chg="add mod">
          <ac:chgData name="Kristina Chorvatova" userId="a0752222-2c5e-4419-b38d-8ac65628b346" providerId="ADAL" clId="{528A2276-C604-43F1-A8BF-0752E78804D8}" dt="2024-01-11T19:31:55.287" v="6741" actId="1076"/>
          <ac:cxnSpMkLst>
            <pc:docMk/>
            <pc:sldMk cId="2745262193" sldId="264"/>
            <ac:cxnSpMk id="13" creationId="{355FCA59-AC11-981A-2AD6-BFDF4FB78ABC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5" creationId="{58EB1C2A-E682-F840-9782-DD56DB609BD6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6" creationId="{16D5669C-9E15-453B-5FEC-D8F34EE07DBB}"/>
          </ac:cxnSpMkLst>
        </pc:cxnChg>
        <pc:cxnChg chg="add mod">
          <ac:chgData name="Kristina Chorvatova" userId="a0752222-2c5e-4419-b38d-8ac65628b346" providerId="ADAL" clId="{528A2276-C604-43F1-A8BF-0752E78804D8}" dt="2024-02-07T11:04:33.185" v="6950" actId="20577"/>
          <ac:cxnSpMkLst>
            <pc:docMk/>
            <pc:sldMk cId="2745262193" sldId="264"/>
            <ac:cxnSpMk id="16" creationId="{D48650D9-250A-21AF-7816-F4235297DFDA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7" creationId="{D631188A-2391-801C-BD7B-7603C6234E77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8" creationId="{FA2924B2-5699-138D-1B8A-201A91D88822}"/>
          </ac:cxnSpMkLst>
        </pc:cxnChg>
        <pc:cxnChg chg="mod">
          <ac:chgData name="Kristina Chorvatova" userId="a0752222-2c5e-4419-b38d-8ac65628b346" providerId="ADAL" clId="{528A2276-C604-43F1-A8BF-0752E78804D8}" dt="2024-01-11T19:30:53.918" v="6734" actId="1076"/>
          <ac:cxnSpMkLst>
            <pc:docMk/>
            <pc:sldMk cId="2745262193" sldId="264"/>
            <ac:cxnSpMk id="19" creationId="{28CC86C6-8E2F-EAD5-72F2-FAD2C1AE3E06}"/>
          </ac:cxnSpMkLst>
        </pc:cxnChg>
        <pc:cxnChg chg="add mod">
          <ac:chgData name="Kristina Chorvatova" userId="a0752222-2c5e-4419-b38d-8ac65628b346" providerId="ADAL" clId="{528A2276-C604-43F1-A8BF-0752E78804D8}" dt="2024-01-11T19:32:03.183" v="6742" actId="1076"/>
          <ac:cxnSpMkLst>
            <pc:docMk/>
            <pc:sldMk cId="2745262193" sldId="264"/>
            <ac:cxnSpMk id="25" creationId="{B1D2CA85-BB98-6172-5459-F5C039FD04CB}"/>
          </ac:cxnSpMkLst>
        </pc:cxnChg>
        <pc:cxnChg chg="add del mod">
          <ac:chgData name="Kristina Chorvatova" userId="a0752222-2c5e-4419-b38d-8ac65628b346" providerId="ADAL" clId="{528A2276-C604-43F1-A8BF-0752E78804D8}" dt="2024-01-10T16:22:01.781" v="5038" actId="478"/>
          <ac:cxnSpMkLst>
            <pc:docMk/>
            <pc:sldMk cId="2745262193" sldId="264"/>
            <ac:cxnSpMk id="32" creationId="{7ADD6404-CFCD-806C-376B-7BFA275CF0AC}"/>
          </ac:cxnSpMkLst>
        </pc:cxnChg>
        <pc:cxnChg chg="add del mod">
          <ac:chgData name="Kristina Chorvatova" userId="a0752222-2c5e-4419-b38d-8ac65628b346" providerId="ADAL" clId="{528A2276-C604-43F1-A8BF-0752E78804D8}" dt="2024-01-11T19:17:13.708" v="6706" actId="478"/>
          <ac:cxnSpMkLst>
            <pc:docMk/>
            <pc:sldMk cId="2745262193" sldId="264"/>
            <ac:cxnSpMk id="35" creationId="{466E6DE5-8392-CF0E-00EF-4ADC20B9996D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36" creationId="{E56D5998-A200-825C-F3B8-2B61938BB204}"/>
          </ac:cxnSpMkLst>
        </pc:cxnChg>
        <pc:cxnChg chg="add mod">
          <ac:chgData name="Kristina Chorvatova" userId="a0752222-2c5e-4419-b38d-8ac65628b346" providerId="ADAL" clId="{528A2276-C604-43F1-A8BF-0752E78804D8}" dt="2024-01-11T19:31:55.287" v="6741" actId="1076"/>
          <ac:cxnSpMkLst>
            <pc:docMk/>
            <pc:sldMk cId="2745262193" sldId="264"/>
            <ac:cxnSpMk id="38" creationId="{4D6AE7CF-697B-76F7-B4E5-49E6EE8F4976}"/>
          </ac:cxnSpMkLst>
        </pc:cxnChg>
        <pc:cxnChg chg="add mod">
          <ac:chgData name="Kristina Chorvatova" userId="a0752222-2c5e-4419-b38d-8ac65628b346" providerId="ADAL" clId="{528A2276-C604-43F1-A8BF-0752E78804D8}" dt="2024-01-11T19:31:55.287" v="6741" actId="1076"/>
          <ac:cxnSpMkLst>
            <pc:docMk/>
            <pc:sldMk cId="2745262193" sldId="264"/>
            <ac:cxnSpMk id="45" creationId="{11A8DF91-E8B1-C006-C5B9-C26A61E0B741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6" creationId="{938FEA8B-A9C5-7CDF-50DF-AD0ED18A6952}"/>
          </ac:cxnSpMkLst>
        </pc:cxnChg>
        <pc:cxnChg chg="add mod">
          <ac:chgData name="Kristina Chorvatova" userId="a0752222-2c5e-4419-b38d-8ac65628b346" providerId="ADAL" clId="{528A2276-C604-43F1-A8BF-0752E78804D8}" dt="2024-01-11T19:32:03.183" v="6742" actId="1076"/>
          <ac:cxnSpMkLst>
            <pc:docMk/>
            <pc:sldMk cId="2745262193" sldId="264"/>
            <ac:cxnSpMk id="57" creationId="{48E24228-70E6-2B17-9F0A-42C7D8F272A1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7" creationId="{4EA49B11-FE88-2BD0-6C20-F5FDF9B5C7F9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9" creationId="{13D2703D-46D0-95EF-ECFE-15A0DD13FAEE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60" creationId="{794F7E8A-418C-FE24-4DEC-346006B016F5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61" creationId="{92E598CF-9755-8A86-1FFF-FAC8CB374E0E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63" creationId="{25C7F7E2-37A7-2B73-B695-3E0F87ED9A61}"/>
          </ac:cxnSpMkLst>
        </pc:cxnChg>
        <pc:cxnChg chg="del mod">
          <ac:chgData name="Kristina Chorvatova" userId="a0752222-2c5e-4419-b38d-8ac65628b346" providerId="ADAL" clId="{528A2276-C604-43F1-A8BF-0752E78804D8}" dt="2024-01-05T14:06:47.637" v="1243" actId="478"/>
          <ac:cxnSpMkLst>
            <pc:docMk/>
            <pc:sldMk cId="2745262193" sldId="264"/>
            <ac:cxnSpMk id="64" creationId="{31C7BD7E-A487-FE4C-0ECB-1000CEF002A9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64" creationId="{5B974278-EB11-AFFB-9929-5E4930F5ABCF}"/>
          </ac:cxnSpMkLst>
        </pc:cxnChg>
        <pc:cxnChg chg="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65" creationId="{0BD8D7B5-B6F4-68FC-D789-50AED553830A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66" creationId="{A6975BE4-AD5B-3523-18CE-01DE3B0419E3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66" creationId="{B3D891D7-091F-44CB-55DE-49845FFB1B4E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67" creationId="{728F7933-27BF-22F8-77FC-FFD67E04C3D9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69" creationId="{76C0709A-CEDA-0B3D-D1F7-B17EC6B60FA3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70" creationId="{6EC4FA11-4F9D-180E-12E5-9EBB965638B7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71" creationId="{2DD6FDEC-7838-76E1-2EF6-3F85D1E1267A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73" creationId="{6F8491CB-DE46-63A4-D8F4-64F6BCB69FCA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75" creationId="{22791AF7-651B-C602-3173-67C46C436763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30" creationId="{D0F122C2-ED9A-DA3B-E4C0-5878060A8F6B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33" creationId="{09183392-7F7D-974B-D26F-7B65468FA7C8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36" creationId="{68F4A87E-DA2D-BA3D-348A-9384316869BE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41" creationId="{7F2775FB-0999-386B-0855-461F97970338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44" creationId="{5188349C-F093-9FDB-B7C9-01462B69A29F}"/>
          </ac:cxnSpMkLst>
        </pc:cxnChg>
        <pc:cxnChg chg="mod">
          <ac:chgData name="Kristina Chorvatova" userId="a0752222-2c5e-4419-b38d-8ac65628b346" providerId="ADAL" clId="{528A2276-C604-43F1-A8BF-0752E78804D8}" dt="2024-01-11T19:30:53.918" v="6734" actId="1076"/>
          <ac:cxnSpMkLst>
            <pc:docMk/>
            <pc:sldMk cId="2745262193" sldId="264"/>
            <ac:cxnSpMk id="154" creationId="{1393F500-3940-BEF7-C083-F1EE092D5C1A}"/>
          </ac:cxnSpMkLst>
        </pc:cxnChg>
        <pc:cxnChg chg="del mod">
          <ac:chgData name="Kristina Chorvatova" userId="a0752222-2c5e-4419-b38d-8ac65628b346" providerId="ADAL" clId="{528A2276-C604-43F1-A8BF-0752E78804D8}" dt="2024-01-05T12:54:23.928" v="1056" actId="478"/>
          <ac:cxnSpMkLst>
            <pc:docMk/>
            <pc:sldMk cId="2745262193" sldId="264"/>
            <ac:cxnSpMk id="158" creationId="{586A0225-105C-17D2-05C0-C6ECC7E45131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164" creationId="{D7C67A21-F43A-B5C4-DB77-1B32B8B18299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174" creationId="{80D67957-24C1-0798-CC55-8D8C42424523}"/>
          </ac:cxnSpMkLst>
        </pc:cxnChg>
        <pc:cxnChg chg="add 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177" creationId="{9FC5EF19-277C-80D3-D3E9-C269346310E6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178" creationId="{EAEF7921-A5A5-28B0-9ABD-ECF5370BD07D}"/>
          </ac:cxnSpMkLst>
        </pc:cxnChg>
        <pc:cxnChg chg="add mod">
          <ac:chgData name="Kristina Chorvatova" userId="a0752222-2c5e-4419-b38d-8ac65628b346" providerId="ADAL" clId="{528A2276-C604-43F1-A8BF-0752E78804D8}" dt="2024-01-11T19:31:55.287" v="6741" actId="1076"/>
          <ac:cxnSpMkLst>
            <pc:docMk/>
            <pc:sldMk cId="2745262193" sldId="264"/>
            <ac:cxnSpMk id="213" creationId="{11B6DAD5-EE67-442A-BE6A-847E111F94A3}"/>
          </ac:cxnSpMkLst>
        </pc:cxnChg>
        <pc:cxnChg chg="add mod">
          <ac:chgData name="Kristina Chorvatova" userId="a0752222-2c5e-4419-b38d-8ac65628b346" providerId="ADAL" clId="{528A2276-C604-43F1-A8BF-0752E78804D8}" dt="2024-01-11T19:32:03.183" v="6742" actId="1076"/>
          <ac:cxnSpMkLst>
            <pc:docMk/>
            <pc:sldMk cId="2745262193" sldId="264"/>
            <ac:cxnSpMk id="220" creationId="{63EB7395-FE60-5021-339A-18B35CCC2075}"/>
          </ac:cxnSpMkLst>
        </pc:cxnChg>
        <pc:cxnChg chg="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221" creationId="{EE867128-5BAF-76B5-5519-1B40DD0CA958}"/>
          </ac:cxnSpMkLst>
        </pc:cxnChg>
        <pc:cxnChg chg="add mod">
          <ac:chgData name="Kristina Chorvatova" userId="a0752222-2c5e-4419-b38d-8ac65628b346" providerId="ADAL" clId="{528A2276-C604-43F1-A8BF-0752E78804D8}" dt="2024-01-11T19:32:03.183" v="6742" actId="1076"/>
          <ac:cxnSpMkLst>
            <pc:docMk/>
            <pc:sldMk cId="2745262193" sldId="264"/>
            <ac:cxnSpMk id="236" creationId="{E8669837-B013-76C8-ECB3-EB9FA10857BB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240" creationId="{321EE2B9-8F03-1151-2C8D-38FE6019066D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243" creationId="{45AA7BC6-2275-87FF-BD47-1B0877B2504B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244" creationId="{ED664CDB-6748-77F9-834B-C0638630988B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251" creationId="{995254B1-199E-AD92-5EF9-E7C12E252586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252" creationId="{F224B200-7984-5835-2721-57F90E25A784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253" creationId="{D80F0BD8-D538-B162-8765-C44EC50FDAE4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257" creationId="{99A168A2-0A96-0D83-DFD3-9C0B083D2CEC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282" creationId="{36F3D251-D883-96F6-1AF9-609A8B8364F2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285" creationId="{2EBDC8B7-267A-A8EF-18C7-07E8447AACE4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288" creationId="{69ECD996-ECB8-B02D-A033-756319366397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291" creationId="{8D288642-ED13-D2D9-B1C5-2CE962565287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298" creationId="{3FF3DE69-08F0-8510-EBE4-4E77BFDCB847}"/>
          </ac:cxnSpMkLst>
        </pc:cxnChg>
        <pc:cxnChg chg="add mod">
          <ac:chgData name="Kristina Chorvatova" userId="a0752222-2c5e-4419-b38d-8ac65628b346" providerId="ADAL" clId="{528A2276-C604-43F1-A8BF-0752E78804D8}" dt="2024-01-11T19:45:04.770" v="6889" actId="14100"/>
          <ac:cxnSpMkLst>
            <pc:docMk/>
            <pc:sldMk cId="2745262193" sldId="264"/>
            <ac:cxnSpMk id="333" creationId="{FD96F820-0CFD-D79A-615A-7A52A0EE0912}"/>
          </ac:cxnSpMkLst>
        </pc:cxnChg>
        <pc:cxnChg chg="add 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350" creationId="{BCF2BFC9-CD83-D87A-CE5C-D0BDCB03FB8C}"/>
          </ac:cxnSpMkLst>
        </pc:cxnChg>
        <pc:cxnChg chg="del mod">
          <ac:chgData name="Kristina Chorvatova" userId="a0752222-2c5e-4419-b38d-8ac65628b346" providerId="ADAL" clId="{528A2276-C604-43F1-A8BF-0752E78804D8}" dt="2024-01-05T12:58:15.652" v="1113" actId="478"/>
          <ac:cxnSpMkLst>
            <pc:docMk/>
            <pc:sldMk cId="2745262193" sldId="264"/>
            <ac:cxnSpMk id="352" creationId="{A183DDED-36AB-720B-9B40-032AFFE8E77B}"/>
          </ac:cxnSpMkLst>
        </pc:cxnChg>
        <pc:cxnChg chg="add 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354" creationId="{68C83D8B-0424-FF23-C0F6-8B58996268FC}"/>
          </ac:cxnSpMkLst>
        </pc:cxnChg>
        <pc:cxnChg chg="del mod">
          <ac:chgData name="Kristina Chorvatova" userId="a0752222-2c5e-4419-b38d-8ac65628b346" providerId="ADAL" clId="{528A2276-C604-43F1-A8BF-0752E78804D8}" dt="2024-01-05T12:58:13.421" v="1112" actId="478"/>
          <ac:cxnSpMkLst>
            <pc:docMk/>
            <pc:sldMk cId="2745262193" sldId="264"/>
            <ac:cxnSpMk id="355" creationId="{AB454975-AAA2-F96D-7106-D9EB83DCA8FE}"/>
          </ac:cxnSpMkLst>
        </pc:cxnChg>
        <pc:cxnChg chg="add 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362" creationId="{25201B88-D921-6219-6A60-A316EFE229C3}"/>
          </ac:cxnSpMkLst>
        </pc:cxnChg>
        <pc:cxnChg chg="add del mod">
          <ac:chgData name="Kristina Chorvatova" userId="a0752222-2c5e-4419-b38d-8ac65628b346" providerId="ADAL" clId="{528A2276-C604-43F1-A8BF-0752E78804D8}" dt="2024-01-10T16:11:24.988" v="4939" actId="478"/>
          <ac:cxnSpMkLst>
            <pc:docMk/>
            <pc:sldMk cId="2745262193" sldId="264"/>
            <ac:cxnSpMk id="367" creationId="{E094ECBF-80C4-BA89-49B0-70A25308B499}"/>
          </ac:cxnSpMkLst>
        </pc:cxnChg>
        <pc:cxnChg chg="add del mod">
          <ac:chgData name="Kristina Chorvatova" userId="a0752222-2c5e-4419-b38d-8ac65628b346" providerId="ADAL" clId="{528A2276-C604-43F1-A8BF-0752E78804D8}" dt="2024-01-09T16:14:52.813" v="3228"/>
          <ac:cxnSpMkLst>
            <pc:docMk/>
            <pc:sldMk cId="2745262193" sldId="264"/>
            <ac:cxnSpMk id="454" creationId="{96C0BB7A-DF72-CE6C-FEDE-FAB044368EAB}"/>
          </ac:cxnSpMkLst>
        </pc:cxnChg>
        <pc:cxnChg chg="add del mod">
          <ac:chgData name="Kristina Chorvatova" userId="a0752222-2c5e-4419-b38d-8ac65628b346" providerId="ADAL" clId="{528A2276-C604-43F1-A8BF-0752E78804D8}" dt="2024-01-09T16:14:52.813" v="3228"/>
          <ac:cxnSpMkLst>
            <pc:docMk/>
            <pc:sldMk cId="2745262193" sldId="264"/>
            <ac:cxnSpMk id="455" creationId="{A08A7CB1-9F96-8157-9CEF-A5E15F7A2E6A}"/>
          </ac:cxnSpMkLst>
        </pc:cxnChg>
        <pc:cxnChg chg="del mod">
          <ac:chgData name="Kristina Chorvatova" userId="a0752222-2c5e-4419-b38d-8ac65628b346" providerId="ADAL" clId="{528A2276-C604-43F1-A8BF-0752E78804D8}" dt="2024-01-05T12:58:08.699" v="1110" actId="478"/>
          <ac:cxnSpMkLst>
            <pc:docMk/>
            <pc:sldMk cId="2745262193" sldId="264"/>
            <ac:cxnSpMk id="462" creationId="{0BD88F9A-8353-98F0-3D2A-2F1EA1CE8BCA}"/>
          </ac:cxnSpMkLst>
        </pc:cxnChg>
        <pc:cxnChg chg="del mod">
          <ac:chgData name="Kristina Chorvatova" userId="a0752222-2c5e-4419-b38d-8ac65628b346" providerId="ADAL" clId="{528A2276-C604-43F1-A8BF-0752E78804D8}" dt="2024-01-05T12:58:04.069" v="1108" actId="478"/>
          <ac:cxnSpMkLst>
            <pc:docMk/>
            <pc:sldMk cId="2745262193" sldId="264"/>
            <ac:cxnSpMk id="481" creationId="{E0847C39-5467-0D2A-F9AC-B6FA7A4FB9A9}"/>
          </ac:cxnSpMkLst>
        </pc:cxnChg>
        <pc:cxnChg chg="del mod">
          <ac:chgData name="Kristina Chorvatova" userId="a0752222-2c5e-4419-b38d-8ac65628b346" providerId="ADAL" clId="{528A2276-C604-43F1-A8BF-0752E78804D8}" dt="2024-01-05T12:58:10.942" v="1111" actId="478"/>
          <ac:cxnSpMkLst>
            <pc:docMk/>
            <pc:sldMk cId="2745262193" sldId="264"/>
            <ac:cxnSpMk id="484" creationId="{A03FD497-40A6-DAB8-D339-69E7026D6ADE}"/>
          </ac:cxnSpMkLst>
        </pc:cxnChg>
        <pc:cxnChg chg="add mod">
          <ac:chgData name="Kristina Chorvatova" userId="a0752222-2c5e-4419-b38d-8ac65628b346" providerId="ADAL" clId="{528A2276-C604-43F1-A8BF-0752E78804D8}" dt="2024-01-11T19:30:53.918" v="6734" actId="1076"/>
          <ac:cxnSpMkLst>
            <pc:docMk/>
            <pc:sldMk cId="2745262193" sldId="264"/>
            <ac:cxnSpMk id="490" creationId="{D8D26923-9FA4-0742-5C24-34AC8A0E4A43}"/>
          </ac:cxnSpMkLst>
        </pc:cxnChg>
        <pc:cxnChg chg="add 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498" creationId="{125011E2-A8C3-C72D-EC84-0F3B2AB9B02C}"/>
          </ac:cxnSpMkLst>
        </pc:cxnChg>
        <pc:cxnChg chg="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502" creationId="{C43D2DB1-A537-F367-BD6E-62CBA66F4341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05" creationId="{CEA825E2-1C58-ED48-A6C3-A8F3926D599E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12" creationId="{93A32C2D-5C2F-6017-D7A8-E67FE9B9A470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16" creationId="{E80D648E-A3D1-310F-ADCA-30E239331331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20" creationId="{BB2B83B3-C707-1565-6582-FF271E5AD7E1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23" creationId="{0C1E18A3-77E3-D4B4-944A-2D4A5DF9A9A6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26" creationId="{704DED66-898C-0A90-305E-B16E95CFA5C8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26" creationId="{7AE1AD46-62E5-3932-4410-64092197EE6B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29" creationId="{AD6F3921-6D29-3136-BC2A-9AC3B886CAF9}"/>
          </ac:cxnSpMkLst>
        </pc:cxnChg>
        <pc:cxnChg chg="add del mod">
          <ac:chgData name="Kristina Chorvatova" userId="a0752222-2c5e-4419-b38d-8ac65628b346" providerId="ADAL" clId="{528A2276-C604-43F1-A8BF-0752E78804D8}" dt="2024-01-16T10:15:41.468" v="6894" actId="478"/>
          <ac:cxnSpMkLst>
            <pc:docMk/>
            <pc:sldMk cId="2745262193" sldId="264"/>
            <ac:cxnSpMk id="537" creationId="{0909C26D-B7FB-EFE7-6AB5-BAB422D690C8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38" creationId="{1DDD8FBC-61CE-C259-79FF-8E4FF28F318C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39" creationId="{CC72F756-B000-B642-711C-7EBD9D517DCA}"/>
          </ac:cxnSpMkLst>
        </pc:cxnChg>
        <pc:cxnChg chg="add mod">
          <ac:chgData name="Kristina Chorvatova" userId="a0752222-2c5e-4419-b38d-8ac65628b346" providerId="ADAL" clId="{528A2276-C604-43F1-A8BF-0752E78804D8}" dt="2024-01-11T19:30:53.918" v="6734" actId="1076"/>
          <ac:cxnSpMkLst>
            <pc:docMk/>
            <pc:sldMk cId="2745262193" sldId="264"/>
            <ac:cxnSpMk id="540" creationId="{3F0E8536-7C42-9CB9-4460-2654EC120552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41" creationId="{E57CB054-27DB-2F2A-E436-52743EF023DF}"/>
          </ac:cxnSpMkLst>
        </pc:cxnChg>
        <pc:cxnChg chg="add mod">
          <ac:chgData name="Kristina Chorvatova" userId="a0752222-2c5e-4419-b38d-8ac65628b346" providerId="ADAL" clId="{528A2276-C604-43F1-A8BF-0752E78804D8}" dt="2024-01-11T19:30:53.918" v="6734" actId="1076"/>
          <ac:cxnSpMkLst>
            <pc:docMk/>
            <pc:sldMk cId="2745262193" sldId="264"/>
            <ac:cxnSpMk id="543" creationId="{A2DFA697-6A7B-18AF-D20F-5D1B0845AA26}"/>
          </ac:cxnSpMkLst>
        </pc:cxnChg>
        <pc:cxnChg chg="add mod">
          <ac:chgData name="Kristina Chorvatova" userId="a0752222-2c5e-4419-b38d-8ac65628b346" providerId="ADAL" clId="{528A2276-C604-43F1-A8BF-0752E78804D8}" dt="2024-01-11T19:30:53.918" v="6734" actId="1076"/>
          <ac:cxnSpMkLst>
            <pc:docMk/>
            <pc:sldMk cId="2745262193" sldId="264"/>
            <ac:cxnSpMk id="546" creationId="{03D77D21-567E-4A02-B771-C648B3E44835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47" creationId="{ABCE03DF-029F-CCF9-F9FB-2A2F4FE42135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48" creationId="{48EE77E2-75D0-587A-FC30-8CD185B484DC}"/>
          </ac:cxnSpMkLst>
        </pc:cxnChg>
        <pc:cxnChg chg="add mod">
          <ac:chgData name="Kristina Chorvatova" userId="a0752222-2c5e-4419-b38d-8ac65628b346" providerId="ADAL" clId="{528A2276-C604-43F1-A8BF-0752E78804D8}" dt="2024-01-11T19:30:53.918" v="6734" actId="1076"/>
          <ac:cxnSpMkLst>
            <pc:docMk/>
            <pc:sldMk cId="2745262193" sldId="264"/>
            <ac:cxnSpMk id="549" creationId="{C0A12833-DACF-65BB-D8CE-1A1202101AE1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50" creationId="{161836B8-305D-460B-5598-6A4D4958D9BB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51" creationId="{1C91098A-A006-8077-209E-A2E9D9BAF643}"/>
          </ac:cxnSpMkLst>
        </pc:cxnChg>
        <pc:cxnChg chg="add del mod">
          <ac:chgData name="Kristina Chorvatova" userId="a0752222-2c5e-4419-b38d-8ac65628b346" providerId="ADAL" clId="{528A2276-C604-43F1-A8BF-0752E78804D8}" dt="2024-01-16T10:15:41.468" v="6894" actId="478"/>
          <ac:cxnSpMkLst>
            <pc:docMk/>
            <pc:sldMk cId="2745262193" sldId="264"/>
            <ac:cxnSpMk id="552" creationId="{97CA7596-06A6-9F64-9363-7D23F568CC68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53" creationId="{AB7A0DA9-A6E0-7C7B-3D98-48FA95AD424A}"/>
          </ac:cxnSpMkLst>
        </pc:cxnChg>
        <pc:cxnChg chg="add del mod">
          <ac:chgData name="Kristina Chorvatova" userId="a0752222-2c5e-4419-b38d-8ac65628b346" providerId="ADAL" clId="{528A2276-C604-43F1-A8BF-0752E78804D8}" dt="2024-01-05T13:14:05.743" v="1161" actId="478"/>
          <ac:cxnSpMkLst>
            <pc:docMk/>
            <pc:sldMk cId="2745262193" sldId="264"/>
            <ac:cxnSpMk id="555" creationId="{3E4AD411-95DB-8AB2-8E5C-589D5BEE2D58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55" creationId="{88CAF906-BD3A-2FDF-DA98-01924F5A6959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56" creationId="{707D963C-2C8D-9B2A-827F-D676B5120F91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57" creationId="{858D2924-BD68-6CC2-C406-66D0F44BB75D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59" creationId="{63578F8B-5321-A57A-17C1-0D7B04EC5BC7}"/>
          </ac:cxnSpMkLst>
        </pc:cxnChg>
        <pc:cxnChg chg="add del mod">
          <ac:chgData name="Kristina Chorvatova" userId="a0752222-2c5e-4419-b38d-8ac65628b346" providerId="ADAL" clId="{528A2276-C604-43F1-A8BF-0752E78804D8}" dt="2024-01-11T17:59:09.445" v="6434"/>
          <ac:cxnSpMkLst>
            <pc:docMk/>
            <pc:sldMk cId="2745262193" sldId="264"/>
            <ac:cxnSpMk id="561" creationId="{402634F8-BF50-2BFD-712B-CD4F2DFD0A4C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562" creationId="{325EAA91-14BB-481F-F236-A6C0CAB06CEE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568" creationId="{FC3DC047-75A2-41C8-2681-6CDD1E67E1C7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569" creationId="{CA8891CF-3B3C-9346-382D-D218F371392F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570" creationId="{C9AAD064-44A7-85A6-5ACD-0D4BBE829DA5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574" creationId="{55008213-B692-4CD1-C6C6-D0072881822C}"/>
          </ac:cxnSpMkLst>
        </pc:cxnChg>
        <pc:cxnChg chg="add del mod">
          <ac:chgData name="Kristina Chorvatova" userId="a0752222-2c5e-4419-b38d-8ac65628b346" providerId="ADAL" clId="{528A2276-C604-43F1-A8BF-0752E78804D8}" dt="2024-01-11T19:21:44.899" v="6726" actId="478"/>
          <ac:cxnSpMkLst>
            <pc:docMk/>
            <pc:sldMk cId="2745262193" sldId="264"/>
            <ac:cxnSpMk id="575" creationId="{E5BA30FA-09AA-6998-E288-94A6DB3492D8}"/>
          </ac:cxnSpMkLst>
        </pc:cxnChg>
        <pc:cxnChg chg="del mod">
          <ac:chgData name="Kristina Chorvatova" userId="a0752222-2c5e-4419-b38d-8ac65628b346" providerId="ADAL" clId="{528A2276-C604-43F1-A8BF-0752E78804D8}" dt="2024-01-05T14:30:32.183" v="1262" actId="478"/>
          <ac:cxnSpMkLst>
            <pc:docMk/>
            <pc:sldMk cId="2745262193" sldId="264"/>
            <ac:cxnSpMk id="581" creationId="{CC87970A-9C39-1FCA-56CF-ED691F89F07F}"/>
          </ac:cxnSpMkLst>
        </pc:cxnChg>
        <pc:cxnChg chg="add mod">
          <ac:chgData name="Kristina Chorvatova" userId="a0752222-2c5e-4419-b38d-8ac65628b346" providerId="ADAL" clId="{528A2276-C604-43F1-A8BF-0752E78804D8}" dt="2024-01-11T19:31:55.287" v="6741" actId="1076"/>
          <ac:cxnSpMkLst>
            <pc:docMk/>
            <pc:sldMk cId="2745262193" sldId="264"/>
            <ac:cxnSpMk id="610" creationId="{2B965C70-6AEC-67B2-A9AC-4CB1B3DF1F74}"/>
          </ac:cxnSpMkLst>
        </pc:cxnChg>
        <pc:cxnChg chg="add del mod">
          <ac:chgData name="Kristina Chorvatova" userId="a0752222-2c5e-4419-b38d-8ac65628b346" providerId="ADAL" clId="{528A2276-C604-43F1-A8BF-0752E78804D8}" dt="2024-01-10T15:58:07.669" v="4920" actId="478"/>
          <ac:cxnSpMkLst>
            <pc:docMk/>
            <pc:sldMk cId="2745262193" sldId="264"/>
            <ac:cxnSpMk id="617" creationId="{90B7DDB1-E999-170B-F3A2-1D5FE837B311}"/>
          </ac:cxnSpMkLst>
        </pc:cxnChg>
        <pc:cxnChg chg="add del mod">
          <ac:chgData name="Kristina Chorvatova" userId="a0752222-2c5e-4419-b38d-8ac65628b346" providerId="ADAL" clId="{528A2276-C604-43F1-A8BF-0752E78804D8}" dt="2024-01-10T16:02:28.873" v="4927" actId="478"/>
          <ac:cxnSpMkLst>
            <pc:docMk/>
            <pc:sldMk cId="2745262193" sldId="264"/>
            <ac:cxnSpMk id="634" creationId="{AAFF0073-C3BF-1AB9-E66B-AED7A0B38386}"/>
          </ac:cxnSpMkLst>
        </pc:cxnChg>
        <pc:cxnChg chg="add 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637" creationId="{741FB300-8C86-F51B-1F16-948DB2449918}"/>
          </ac:cxnSpMkLst>
        </pc:cxnChg>
        <pc:cxnChg chg="add mod">
          <ac:chgData name="Kristina Chorvatova" userId="a0752222-2c5e-4419-b38d-8ac65628b346" providerId="ADAL" clId="{528A2276-C604-43F1-A8BF-0752E78804D8}" dt="2024-01-11T19:31:08.536" v="6735" actId="1076"/>
          <ac:cxnSpMkLst>
            <pc:docMk/>
            <pc:sldMk cId="2745262193" sldId="264"/>
            <ac:cxnSpMk id="641" creationId="{9DC213A9-019D-1DEE-C039-32D7097BEFB9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44" creationId="{9E73533C-67BE-D7F1-582E-CC6F1865A3E1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45" creationId="{741C10FF-595D-5C75-41D3-0A05D7D95F12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46" creationId="{941D384F-D433-F332-C4D0-E208969ED0A7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47" creationId="{F2EB542C-4AD3-A0AF-CB63-BB052B05E35D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48" creationId="{C605132E-8777-7F40-2B14-3CC2A10492AF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51" creationId="{33F472CC-8161-F000-96F8-A83DC28C21BB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52" creationId="{6C0AC210-AC2D-D70E-8BD4-653F7EBD954B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53" creationId="{BB52F924-174A-5C49-4A8B-E1B83F5C229A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54" creationId="{244CAB9F-0CCE-208D-069A-00A1433E3392}"/>
          </ac:cxnSpMkLst>
        </pc:cxnChg>
        <pc:cxnChg chg="add del mod">
          <ac:chgData name="Kristina Chorvatova" userId="a0752222-2c5e-4419-b38d-8ac65628b346" providerId="ADAL" clId="{528A2276-C604-43F1-A8BF-0752E78804D8}" dt="2024-01-10T15:59:01.828" v="4921" actId="478"/>
          <ac:cxnSpMkLst>
            <pc:docMk/>
            <pc:sldMk cId="2745262193" sldId="264"/>
            <ac:cxnSpMk id="655" creationId="{2418F684-0943-7733-E336-7F16E55F3785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55" creationId="{2BFD5A4F-84C0-8479-93F0-93C7086940C4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57" creationId="{95D172BC-301B-EF7F-4AF4-303FC7A68274}"/>
          </ac:cxnSpMkLst>
        </pc:cxnChg>
        <pc:cxnChg chg="add del mod">
          <ac:chgData name="Kristina Chorvatova" userId="a0752222-2c5e-4419-b38d-8ac65628b346" providerId="ADAL" clId="{528A2276-C604-43F1-A8BF-0752E78804D8}" dt="2024-01-11T19:32:09.073" v="6743" actId="478"/>
          <ac:cxnSpMkLst>
            <pc:docMk/>
            <pc:sldMk cId="2745262193" sldId="264"/>
            <ac:cxnSpMk id="659" creationId="{F7B2E73C-96FC-AB0A-DE14-4D0E384A8B09}"/>
          </ac:cxnSpMkLst>
        </pc:cxnChg>
        <pc:cxnChg chg="add mod">
          <ac:chgData name="Kristina Chorvatova" userId="a0752222-2c5e-4419-b38d-8ac65628b346" providerId="ADAL" clId="{528A2276-C604-43F1-A8BF-0752E78804D8}" dt="2024-01-11T19:43:37.204" v="6843" actId="1076"/>
          <ac:cxnSpMkLst>
            <pc:docMk/>
            <pc:sldMk cId="2745262193" sldId="264"/>
            <ac:cxnSpMk id="698" creationId="{4FD7E0F2-EB14-349A-1A93-3915A9A86289}"/>
          </ac:cxnSpMkLst>
        </pc:cxnChg>
        <pc:cxnChg chg="add mod">
          <ac:chgData name="Kristina Chorvatova" userId="a0752222-2c5e-4419-b38d-8ac65628b346" providerId="ADAL" clId="{528A2276-C604-43F1-A8BF-0752E78804D8}" dt="2024-01-11T19:43:37.204" v="6843" actId="1076"/>
          <ac:cxnSpMkLst>
            <pc:docMk/>
            <pc:sldMk cId="2745262193" sldId="264"/>
            <ac:cxnSpMk id="704" creationId="{5F852F80-654C-2938-0919-6E921E43FA0C}"/>
          </ac:cxnSpMkLst>
        </pc:cxnChg>
        <pc:cxnChg chg="add mod">
          <ac:chgData name="Kristina Chorvatova" userId="a0752222-2c5e-4419-b38d-8ac65628b346" providerId="ADAL" clId="{528A2276-C604-43F1-A8BF-0752E78804D8}" dt="2024-01-11T19:39:09.584" v="6775" actId="1076"/>
          <ac:cxnSpMkLst>
            <pc:docMk/>
            <pc:sldMk cId="2745262193" sldId="264"/>
            <ac:cxnSpMk id="707" creationId="{E44EA8D3-4B9C-15B3-6650-07E1F1A6B8BB}"/>
          </ac:cxnSpMkLst>
        </pc:cxnChg>
        <pc:cxnChg chg="add mod">
          <ac:chgData name="Kristina Chorvatova" userId="a0752222-2c5e-4419-b38d-8ac65628b346" providerId="ADAL" clId="{528A2276-C604-43F1-A8BF-0752E78804D8}" dt="2024-01-11T19:44:57.804" v="6886" actId="14100"/>
          <ac:cxnSpMkLst>
            <pc:docMk/>
            <pc:sldMk cId="2745262193" sldId="264"/>
            <ac:cxnSpMk id="710" creationId="{8E19673E-D7F2-3A00-2D00-68C722D73A14}"/>
          </ac:cxnSpMkLst>
        </pc:cxnChg>
        <pc:cxnChg chg="add mod">
          <ac:chgData name="Kristina Chorvatova" userId="a0752222-2c5e-4419-b38d-8ac65628b346" providerId="ADAL" clId="{528A2276-C604-43F1-A8BF-0752E78804D8}" dt="2024-01-11T19:43:29.482" v="6842" actId="1076"/>
          <ac:cxnSpMkLst>
            <pc:docMk/>
            <pc:sldMk cId="2745262193" sldId="264"/>
            <ac:cxnSpMk id="713" creationId="{4C0887AE-7FFC-9BF0-9BA1-E61E86CDFC64}"/>
          </ac:cxnSpMkLst>
        </pc:cxnChg>
        <pc:cxnChg chg="add mod">
          <ac:chgData name="Kristina Chorvatova" userId="a0752222-2c5e-4419-b38d-8ac65628b346" providerId="ADAL" clId="{528A2276-C604-43F1-A8BF-0752E78804D8}" dt="2024-02-07T11:04:33.185" v="6950" actId="20577"/>
          <ac:cxnSpMkLst>
            <pc:docMk/>
            <pc:sldMk cId="2745262193" sldId="264"/>
            <ac:cxnSpMk id="716" creationId="{92DCBE5F-E0DC-32FF-ACBC-A70C24411352}"/>
          </ac:cxnSpMkLst>
        </pc:cxnChg>
        <pc:cxnChg chg="add del mod">
          <ac:chgData name="Kristina Chorvatova" userId="a0752222-2c5e-4419-b38d-8ac65628b346" providerId="ADAL" clId="{528A2276-C604-43F1-A8BF-0752E78804D8}" dt="2024-01-10T16:00:49.232" v="4923" actId="478"/>
          <ac:cxnSpMkLst>
            <pc:docMk/>
            <pc:sldMk cId="2745262193" sldId="264"/>
            <ac:cxnSpMk id="719" creationId="{B350E3C6-580A-5AA3-5116-0153CE9D5E16}"/>
          </ac:cxnSpMkLst>
        </pc:cxnChg>
        <pc:cxnChg chg="add mod">
          <ac:chgData name="Kristina Chorvatova" userId="a0752222-2c5e-4419-b38d-8ac65628b346" providerId="ADAL" clId="{528A2276-C604-43F1-A8BF-0752E78804D8}" dt="2024-01-11T19:43:37.204" v="6843" actId="1076"/>
          <ac:cxnSpMkLst>
            <pc:docMk/>
            <pc:sldMk cId="2745262193" sldId="264"/>
            <ac:cxnSpMk id="722" creationId="{9E7B5BE6-6B54-46D6-7828-6EAA3E82BA68}"/>
          </ac:cxnSpMkLst>
        </pc:cxnChg>
        <pc:cxnChg chg="add mod">
          <ac:chgData name="Kristina Chorvatova" userId="a0752222-2c5e-4419-b38d-8ac65628b346" providerId="ADAL" clId="{528A2276-C604-43F1-A8BF-0752E78804D8}" dt="2024-01-11T19:43:37.204" v="6843" actId="1076"/>
          <ac:cxnSpMkLst>
            <pc:docMk/>
            <pc:sldMk cId="2745262193" sldId="264"/>
            <ac:cxnSpMk id="725" creationId="{FDB8F1D2-F180-179D-83F5-EB1112D61226}"/>
          </ac:cxnSpMkLst>
        </pc:cxnChg>
        <pc:cxnChg chg="add mod">
          <ac:chgData name="Kristina Chorvatova" userId="a0752222-2c5e-4419-b38d-8ac65628b346" providerId="ADAL" clId="{528A2276-C604-43F1-A8BF-0752E78804D8}" dt="2024-01-11T19:43:37.204" v="6843" actId="1076"/>
          <ac:cxnSpMkLst>
            <pc:docMk/>
            <pc:sldMk cId="2745262193" sldId="264"/>
            <ac:cxnSpMk id="728" creationId="{0BFDD3E1-0D42-F893-CAD5-950D814241CC}"/>
          </ac:cxnSpMkLst>
        </pc:cxnChg>
        <pc:cxnChg chg="add del mod">
          <ac:chgData name="Kristina Chorvatova" userId="a0752222-2c5e-4419-b38d-8ac65628b346" providerId="ADAL" clId="{528A2276-C604-43F1-A8BF-0752E78804D8}" dt="2024-01-05T14:58:31.190" v="1388" actId="478"/>
          <ac:cxnSpMkLst>
            <pc:docMk/>
            <pc:sldMk cId="2745262193" sldId="264"/>
            <ac:cxnSpMk id="731" creationId="{E1F63739-7DDE-B9C7-0650-B822D8C92851}"/>
          </ac:cxnSpMkLst>
        </pc:cxnChg>
        <pc:cxnChg chg="add mod">
          <ac:chgData name="Kristina Chorvatova" userId="a0752222-2c5e-4419-b38d-8ac65628b346" providerId="ADAL" clId="{528A2276-C604-43F1-A8BF-0752E78804D8}" dt="2024-01-11T19:43:37.204" v="6843" actId="1076"/>
          <ac:cxnSpMkLst>
            <pc:docMk/>
            <pc:sldMk cId="2745262193" sldId="264"/>
            <ac:cxnSpMk id="737" creationId="{F1DA280B-B00B-07E9-4F7D-B7338B503D43}"/>
          </ac:cxnSpMkLst>
        </pc:cxnChg>
        <pc:cxnChg chg="add mod">
          <ac:chgData name="Kristina Chorvatova" userId="a0752222-2c5e-4419-b38d-8ac65628b346" providerId="ADAL" clId="{528A2276-C604-43F1-A8BF-0752E78804D8}" dt="2024-01-11T19:43:37.204" v="6843" actId="1076"/>
          <ac:cxnSpMkLst>
            <pc:docMk/>
            <pc:sldMk cId="2745262193" sldId="264"/>
            <ac:cxnSpMk id="744" creationId="{32C2D142-A439-344B-1409-736B2128B545}"/>
          </ac:cxnSpMkLst>
        </pc:cxnChg>
        <pc:cxnChg chg="add del mod">
          <ac:chgData name="Kristina Chorvatova" userId="a0752222-2c5e-4419-b38d-8ac65628b346" providerId="ADAL" clId="{528A2276-C604-43F1-A8BF-0752E78804D8}" dt="2024-01-10T16:22:13.982" v="5042" actId="478"/>
          <ac:cxnSpMkLst>
            <pc:docMk/>
            <pc:sldMk cId="2745262193" sldId="264"/>
            <ac:cxnSpMk id="746" creationId="{DA805BC5-2938-46A8-84C7-E7ECD4E07146}"/>
          </ac:cxnSpMkLst>
        </pc:cxnChg>
        <pc:cxnChg chg="add del mod">
          <ac:chgData name="Kristina Chorvatova" userId="a0752222-2c5e-4419-b38d-8ac65628b346" providerId="ADAL" clId="{528A2276-C604-43F1-A8BF-0752E78804D8}" dt="2024-01-11T19:38:20.575" v="6769" actId="478"/>
          <ac:cxnSpMkLst>
            <pc:docMk/>
            <pc:sldMk cId="2745262193" sldId="264"/>
            <ac:cxnSpMk id="747" creationId="{7A675FBF-B7EE-D2FE-0FC6-729509CD6668}"/>
          </ac:cxnSpMkLst>
        </pc:cxnChg>
        <pc:cxnChg chg="add mod">
          <ac:chgData name="Kristina Chorvatova" userId="a0752222-2c5e-4419-b38d-8ac65628b346" providerId="ADAL" clId="{528A2276-C604-43F1-A8BF-0752E78804D8}" dt="2024-01-11T19:31:55.287" v="6741" actId="1076"/>
          <ac:cxnSpMkLst>
            <pc:docMk/>
            <pc:sldMk cId="2745262193" sldId="264"/>
            <ac:cxnSpMk id="751" creationId="{13671A3A-9FA5-4959-F74E-9F0D3F2B6C23}"/>
          </ac:cxnSpMkLst>
        </pc:cxnChg>
        <pc:cxnChg chg="add mod">
          <ac:chgData name="Kristina Chorvatova" userId="a0752222-2c5e-4419-b38d-8ac65628b346" providerId="ADAL" clId="{528A2276-C604-43F1-A8BF-0752E78804D8}" dt="2024-01-11T19:39:18.847" v="6778" actId="14100"/>
          <ac:cxnSpMkLst>
            <pc:docMk/>
            <pc:sldMk cId="2745262193" sldId="264"/>
            <ac:cxnSpMk id="754" creationId="{873EF45F-816C-7C82-F00F-80CBE3EB85DE}"/>
          </ac:cxnSpMkLst>
        </pc:cxnChg>
        <pc:cxnChg chg="add del mod">
          <ac:chgData name="Kristina Chorvatova" userId="a0752222-2c5e-4419-b38d-8ac65628b346" providerId="ADAL" clId="{528A2276-C604-43F1-A8BF-0752E78804D8}" dt="2024-01-10T16:00:50.583" v="4924" actId="478"/>
          <ac:cxnSpMkLst>
            <pc:docMk/>
            <pc:sldMk cId="2745262193" sldId="264"/>
            <ac:cxnSpMk id="755" creationId="{F17BC36A-DE81-D113-C5AB-C923ACAAC829}"/>
          </ac:cxnSpMkLst>
        </pc:cxnChg>
        <pc:cxnChg chg="add mod">
          <ac:chgData name="Kristina Chorvatova" userId="a0752222-2c5e-4419-b38d-8ac65628b346" providerId="ADAL" clId="{528A2276-C604-43F1-A8BF-0752E78804D8}" dt="2024-01-11T19:43:29.482" v="6842" actId="1076"/>
          <ac:cxnSpMkLst>
            <pc:docMk/>
            <pc:sldMk cId="2745262193" sldId="264"/>
            <ac:cxnSpMk id="759" creationId="{85B4DA59-5671-D288-9640-E06A2499FC42}"/>
          </ac:cxnSpMkLst>
        </pc:cxnChg>
        <pc:cxnChg chg="add mod">
          <ac:chgData name="Kristina Chorvatova" userId="a0752222-2c5e-4419-b38d-8ac65628b346" providerId="ADAL" clId="{528A2276-C604-43F1-A8BF-0752E78804D8}" dt="2024-02-07T11:04:33.185" v="6950" actId="20577"/>
          <ac:cxnSpMkLst>
            <pc:docMk/>
            <pc:sldMk cId="2745262193" sldId="264"/>
            <ac:cxnSpMk id="764" creationId="{C6DD9151-22E6-E21F-600F-A97F9D7DAD71}"/>
          </ac:cxnSpMkLst>
        </pc:cxnChg>
        <pc:cxnChg chg="add del mod">
          <ac:chgData name="Kristina Chorvatova" userId="a0752222-2c5e-4419-b38d-8ac65628b346" providerId="ADAL" clId="{528A2276-C604-43F1-A8BF-0752E78804D8}" dt="2024-01-10T16:22:47.775" v="5044" actId="478"/>
          <ac:cxnSpMkLst>
            <pc:docMk/>
            <pc:sldMk cId="2745262193" sldId="264"/>
            <ac:cxnSpMk id="771" creationId="{5A8C6274-60B0-D105-D1F4-762319468E77}"/>
          </ac:cxnSpMkLst>
        </pc:cxnChg>
      </pc:sldChg>
      <pc:sldChg chg="addSp delSp modSp new mod ord">
        <pc:chgData name="Kristina Chorvatova" userId="a0752222-2c5e-4419-b38d-8ac65628b346" providerId="ADAL" clId="{528A2276-C604-43F1-A8BF-0752E78804D8}" dt="2024-01-10T17:21:16.817" v="5827"/>
        <pc:sldMkLst>
          <pc:docMk/>
          <pc:sldMk cId="2194695565" sldId="265"/>
        </pc:sldMkLst>
        <pc:grpChg chg="add del mod">
          <ac:chgData name="Kristina Chorvatova" userId="a0752222-2c5e-4419-b38d-8ac65628b346" providerId="ADAL" clId="{528A2276-C604-43F1-A8BF-0752E78804D8}" dt="2024-01-10T13:19:20.198" v="3697" actId="478"/>
          <ac:grpSpMkLst>
            <pc:docMk/>
            <pc:sldMk cId="2194695565" sldId="265"/>
            <ac:grpSpMk id="8" creationId="{04CBF2B3-04E8-72C3-C7AA-6C2B4FF3B578}"/>
          </ac:grpSpMkLst>
        </pc:grpChg>
        <pc:grpChg chg="add mod">
          <ac:chgData name="Kristina Chorvatova" userId="a0752222-2c5e-4419-b38d-8ac65628b346" providerId="ADAL" clId="{528A2276-C604-43F1-A8BF-0752E78804D8}" dt="2024-01-10T13:22:56.023" v="3730" actId="1076"/>
          <ac:grpSpMkLst>
            <pc:docMk/>
            <pc:sldMk cId="2194695565" sldId="265"/>
            <ac:grpSpMk id="12" creationId="{83B1C629-B9F0-D251-4147-6780792E843B}"/>
          </ac:grpSpMkLst>
        </pc:grpChg>
        <pc:picChg chg="add mod">
          <ac:chgData name="Kristina Chorvatova" userId="a0752222-2c5e-4419-b38d-8ac65628b346" providerId="ADAL" clId="{528A2276-C604-43F1-A8BF-0752E78804D8}" dt="2024-01-05T15:11:51.747" v="1465" actId="164"/>
          <ac:picMkLst>
            <pc:docMk/>
            <pc:sldMk cId="2194695565" sldId="265"/>
            <ac:picMk id="3" creationId="{2CFD7454-14E0-5193-5976-651FA357123B}"/>
          </ac:picMkLst>
        </pc:picChg>
        <pc:picChg chg="add mod">
          <ac:chgData name="Kristina Chorvatova" userId="a0752222-2c5e-4419-b38d-8ac65628b346" providerId="ADAL" clId="{528A2276-C604-43F1-A8BF-0752E78804D8}" dt="2024-01-10T13:22:46.221" v="3727" actId="164"/>
          <ac:picMkLst>
            <pc:docMk/>
            <pc:sldMk cId="2194695565" sldId="265"/>
            <ac:picMk id="4" creationId="{5E39E209-F85D-D115-2C3F-0985C55B39DE}"/>
          </ac:picMkLst>
        </pc:picChg>
        <pc:picChg chg="add mod">
          <ac:chgData name="Kristina Chorvatova" userId="a0752222-2c5e-4419-b38d-8ac65628b346" providerId="ADAL" clId="{528A2276-C604-43F1-A8BF-0752E78804D8}" dt="2024-01-05T15:11:51.747" v="1465" actId="164"/>
          <ac:picMkLst>
            <pc:docMk/>
            <pc:sldMk cId="2194695565" sldId="265"/>
            <ac:picMk id="5" creationId="{D30F0946-B501-14F5-3B3A-71DA0A73AB90}"/>
          </ac:picMkLst>
        </pc:picChg>
        <pc:picChg chg="add mod">
          <ac:chgData name="Kristina Chorvatova" userId="a0752222-2c5e-4419-b38d-8ac65628b346" providerId="ADAL" clId="{528A2276-C604-43F1-A8BF-0752E78804D8}" dt="2024-01-05T15:11:51.747" v="1465" actId="164"/>
          <ac:picMkLst>
            <pc:docMk/>
            <pc:sldMk cId="2194695565" sldId="265"/>
            <ac:picMk id="7" creationId="{BC4FB7FF-53DA-7191-0F40-FC04CEE3DF53}"/>
          </ac:picMkLst>
        </pc:picChg>
        <pc:picChg chg="add mod">
          <ac:chgData name="Kristina Chorvatova" userId="a0752222-2c5e-4419-b38d-8ac65628b346" providerId="ADAL" clId="{528A2276-C604-43F1-A8BF-0752E78804D8}" dt="2024-01-10T13:22:46.221" v="3727" actId="164"/>
          <ac:picMkLst>
            <pc:docMk/>
            <pc:sldMk cId="2194695565" sldId="265"/>
            <ac:picMk id="9" creationId="{3B4816E7-ACC2-335E-5410-A855AED52201}"/>
          </ac:picMkLst>
        </pc:picChg>
        <pc:picChg chg="add mod modCrop">
          <ac:chgData name="Kristina Chorvatova" userId="a0752222-2c5e-4419-b38d-8ac65628b346" providerId="ADAL" clId="{528A2276-C604-43F1-A8BF-0752E78804D8}" dt="2024-01-10T13:22:46.221" v="3727" actId="164"/>
          <ac:picMkLst>
            <pc:docMk/>
            <pc:sldMk cId="2194695565" sldId="265"/>
            <ac:picMk id="11" creationId="{F5705935-8101-3941-A641-4172242C9FB4}"/>
          </ac:picMkLst>
        </pc:picChg>
      </pc:sldChg>
      <pc:sldChg chg="new del ord">
        <pc:chgData name="Kristina Chorvatova" userId="a0752222-2c5e-4419-b38d-8ac65628b346" providerId="ADAL" clId="{528A2276-C604-43F1-A8BF-0752E78804D8}" dt="2024-01-11T14:49:38.280" v="5921" actId="47"/>
        <pc:sldMkLst>
          <pc:docMk/>
          <pc:sldMk cId="3436295540" sldId="266"/>
        </pc:sldMkLst>
      </pc:sldChg>
      <pc:sldChg chg="new del">
        <pc:chgData name="Kristina Chorvatova" userId="a0752222-2c5e-4419-b38d-8ac65628b346" providerId="ADAL" clId="{528A2276-C604-43F1-A8BF-0752E78804D8}" dt="2024-01-10T14:03:44.324" v="3733" actId="47"/>
        <pc:sldMkLst>
          <pc:docMk/>
          <pc:sldMk cId="4260557873" sldId="266"/>
        </pc:sldMkLst>
      </pc:sldChg>
      <pc:sldChg chg="addSp delSp modSp add del mod ord">
        <pc:chgData name="Kristina Chorvatova" userId="a0752222-2c5e-4419-b38d-8ac65628b346" providerId="ADAL" clId="{528A2276-C604-43F1-A8BF-0752E78804D8}" dt="2024-01-11T14:49:13.226" v="5914" actId="47"/>
        <pc:sldMkLst>
          <pc:docMk/>
          <pc:sldMk cId="1702979873" sldId="267"/>
        </pc:sldMkLst>
        <pc:spChg chg="mod">
          <ac:chgData name="Kristina Chorvatova" userId="a0752222-2c5e-4419-b38d-8ac65628b346" providerId="ADAL" clId="{528A2276-C604-43F1-A8BF-0752E78804D8}" dt="2024-01-10T17:12:39.780" v="5604" actId="20577"/>
          <ac:spMkLst>
            <pc:docMk/>
            <pc:sldMk cId="1702979873" sldId="267"/>
            <ac:spMk id="2" creationId="{91E6048F-1C07-F8E5-3520-60B9C764BF75}"/>
          </ac:spMkLst>
        </pc:spChg>
        <pc:spChg chg="mod">
          <ac:chgData name="Kristina Chorvatova" userId="a0752222-2c5e-4419-b38d-8ac65628b346" providerId="ADAL" clId="{528A2276-C604-43F1-A8BF-0752E78804D8}" dt="2024-01-10T17:12:37.015" v="5602" actId="20577"/>
          <ac:spMkLst>
            <pc:docMk/>
            <pc:sldMk cId="1702979873" sldId="267"/>
            <ac:spMk id="3" creationId="{A78A60AB-DA61-B67C-370A-9F45C6917CBD}"/>
          </ac:spMkLst>
        </pc:spChg>
        <pc:spChg chg="mod">
          <ac:chgData name="Kristina Chorvatova" userId="a0752222-2c5e-4419-b38d-8ac65628b346" providerId="ADAL" clId="{528A2276-C604-43F1-A8BF-0752E78804D8}" dt="2024-01-10T17:12:34.084" v="5598" actId="20577"/>
          <ac:spMkLst>
            <pc:docMk/>
            <pc:sldMk cId="1702979873" sldId="267"/>
            <ac:spMk id="4" creationId="{3A97B050-39C1-32C4-8570-53E662162AFB}"/>
          </ac:spMkLst>
        </pc:spChg>
        <pc:spChg chg="mod">
          <ac:chgData name="Kristina Chorvatova" userId="a0752222-2c5e-4419-b38d-8ac65628b346" providerId="ADAL" clId="{528A2276-C604-43F1-A8BF-0752E78804D8}" dt="2024-01-10T17:12:31.666" v="5596" actId="20577"/>
          <ac:spMkLst>
            <pc:docMk/>
            <pc:sldMk cId="1702979873" sldId="267"/>
            <ac:spMk id="5" creationId="{095E0BB1-0CE2-01FE-99D4-FC1846866E4E}"/>
          </ac:spMkLst>
        </pc:spChg>
        <pc:spChg chg="mod">
          <ac:chgData name="Kristina Chorvatova" userId="a0752222-2c5e-4419-b38d-8ac65628b346" providerId="ADAL" clId="{528A2276-C604-43F1-A8BF-0752E78804D8}" dt="2024-01-10T17:12:29.366" v="5594" actId="20577"/>
          <ac:spMkLst>
            <pc:docMk/>
            <pc:sldMk cId="1702979873" sldId="267"/>
            <ac:spMk id="6" creationId="{3A71526B-B31B-B6C1-BC68-3F74C0733D53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7" creationId="{5FC64A57-6924-D1A7-A5FB-0AF0DC28C6E9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8" creationId="{CF219E63-AC0F-D319-3BE1-4FCAACFDCF03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9" creationId="{CBB72E4C-0460-4D8D-3BA9-46F74DCF0BAC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0" creationId="{53375C1F-99B3-FDF2-9D8A-8CC5AD34E95E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2" creationId="{F55C8048-15A2-0668-43E0-BD3DB6364FBB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3" creationId="{8FBC9296-280E-CB5E-41EA-CCE84F0A1CF3}"/>
          </ac:spMkLst>
        </pc:spChg>
        <pc:spChg chg="mod">
          <ac:chgData name="Kristina Chorvatova" userId="a0752222-2c5e-4419-b38d-8ac65628b346" providerId="ADAL" clId="{528A2276-C604-43F1-A8BF-0752E78804D8}" dt="2024-01-10T17:12:19.756" v="5586" actId="20577"/>
          <ac:spMkLst>
            <pc:docMk/>
            <pc:sldMk cId="1702979873" sldId="267"/>
            <ac:spMk id="14" creationId="{94ED1D05-33E5-869E-E79E-B6AE8FC7F1C9}"/>
          </ac:spMkLst>
        </pc:spChg>
        <pc:spChg chg="mod">
          <ac:chgData name="Kristina Chorvatova" userId="a0752222-2c5e-4419-b38d-8ac65628b346" providerId="ADAL" clId="{528A2276-C604-43F1-A8BF-0752E78804D8}" dt="2024-01-10T17:12:22.234" v="5588" actId="20577"/>
          <ac:spMkLst>
            <pc:docMk/>
            <pc:sldMk cId="1702979873" sldId="267"/>
            <ac:spMk id="15" creationId="{FDC45103-0830-5FDA-97B6-E0A586B69F64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6" creationId="{A7A8316A-7C05-BA1B-6BB9-9804733B1803}"/>
          </ac:spMkLst>
        </pc:spChg>
        <pc:spChg chg="add mod">
          <ac:chgData name="Kristina Chorvatova" userId="a0752222-2c5e-4419-b38d-8ac65628b346" providerId="ADAL" clId="{528A2276-C604-43F1-A8BF-0752E78804D8}" dt="2024-01-10T17:12:16.173" v="5584" actId="20577"/>
          <ac:spMkLst>
            <pc:docMk/>
            <pc:sldMk cId="1702979873" sldId="267"/>
            <ac:spMk id="17" creationId="{9400A033-7759-4C7A-B393-EE870AB0FC14}"/>
          </ac:spMkLst>
        </pc:spChg>
        <pc:spChg chg="add del mod">
          <ac:chgData name="Kristina Chorvatova" userId="a0752222-2c5e-4419-b38d-8ac65628b346" providerId="ADAL" clId="{528A2276-C604-43F1-A8BF-0752E78804D8}" dt="2024-01-10T14:31:33.351" v="3852" actId="478"/>
          <ac:spMkLst>
            <pc:docMk/>
            <pc:sldMk cId="1702979873" sldId="267"/>
            <ac:spMk id="30" creationId="{C502D099-92B6-FBCD-AA9E-1A94826CB024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31" creationId="{D857154F-D7EF-4532-768D-07C9654F1BBE}"/>
          </ac:spMkLst>
        </pc:spChg>
        <pc:spChg chg="add del mod">
          <ac:chgData name="Kristina Chorvatova" userId="a0752222-2c5e-4419-b38d-8ac65628b346" providerId="ADAL" clId="{528A2276-C604-43F1-A8BF-0752E78804D8}" dt="2024-01-10T14:42:33.667" v="4136"/>
          <ac:spMkLst>
            <pc:docMk/>
            <pc:sldMk cId="1702979873" sldId="267"/>
            <ac:spMk id="32" creationId="{1D0F70AE-E2C8-E7CB-605B-60F21FB1FDEB}"/>
          </ac:spMkLst>
        </pc:spChg>
        <pc:spChg chg="add 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33" creationId="{B921E15B-0614-32A1-DE57-A7C1DFA73415}"/>
          </ac:spMkLst>
        </pc:spChg>
        <pc:spChg chg="add mod">
          <ac:chgData name="Kristina Chorvatova" userId="a0752222-2c5e-4419-b38d-8ac65628b346" providerId="ADAL" clId="{528A2276-C604-43F1-A8BF-0752E78804D8}" dt="2024-01-10T17:22:40.244" v="5866" actId="20577"/>
          <ac:spMkLst>
            <pc:docMk/>
            <pc:sldMk cId="1702979873" sldId="267"/>
            <ac:spMk id="37" creationId="{48F7AF8B-94CC-697A-935C-18FAAC9AA34B}"/>
          </ac:spMkLst>
        </pc:spChg>
        <pc:spChg chg="add mod">
          <ac:chgData name="Kristina Chorvatova" userId="a0752222-2c5e-4419-b38d-8ac65628b346" providerId="ADAL" clId="{528A2276-C604-43F1-A8BF-0752E78804D8}" dt="2024-01-10T17:14:31.861" v="5695" actId="20577"/>
          <ac:spMkLst>
            <pc:docMk/>
            <pc:sldMk cId="1702979873" sldId="267"/>
            <ac:spMk id="39" creationId="{B1B4E46F-74C2-181F-5073-90B2C155F80C}"/>
          </ac:spMkLst>
        </pc:spChg>
        <pc:spChg chg="mod">
          <ac:chgData name="Kristina Chorvatova" userId="a0752222-2c5e-4419-b38d-8ac65628b346" providerId="ADAL" clId="{528A2276-C604-43F1-A8BF-0752E78804D8}" dt="2024-01-10T17:12:27.063" v="5592" actId="20577"/>
          <ac:spMkLst>
            <pc:docMk/>
            <pc:sldMk cId="1702979873" sldId="267"/>
            <ac:spMk id="57" creationId="{A5A9C8B9-E600-4BBD-C627-3360A43243D5}"/>
          </ac:spMkLst>
        </pc:spChg>
        <pc:spChg chg="mod">
          <ac:chgData name="Kristina Chorvatova" userId="a0752222-2c5e-4419-b38d-8ac65628b346" providerId="ADAL" clId="{528A2276-C604-43F1-A8BF-0752E78804D8}" dt="2024-01-10T17:12:24.688" v="5590" actId="20577"/>
          <ac:spMkLst>
            <pc:docMk/>
            <pc:sldMk cId="1702979873" sldId="267"/>
            <ac:spMk id="70" creationId="{752CA03E-208C-80CD-6A4E-3C4FDD6E5A0F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10" creationId="{9E5D8B8F-F0DC-72BF-89B4-1FD5D3C60E6F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11" creationId="{18E202D5-EC1A-1724-7067-8B544FDDD5D0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12" creationId="{26EF0D78-8647-01D8-BE9E-EBE1ECB827B3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13" creationId="{EF9DC37F-77A0-6BED-9C74-DA879CCB4F0B}"/>
          </ac:spMkLst>
        </pc:spChg>
        <pc:spChg chg="mod">
          <ac:chgData name="Kristina Chorvatova" userId="a0752222-2c5e-4419-b38d-8ac65628b346" providerId="ADAL" clId="{528A2276-C604-43F1-A8BF-0752E78804D8}" dt="2024-01-10T17:12:11.063" v="5582" actId="20577"/>
          <ac:spMkLst>
            <pc:docMk/>
            <pc:sldMk cId="1702979873" sldId="267"/>
            <ac:spMk id="114" creationId="{8BD22841-41B7-B567-1770-996B9B0C6725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15" creationId="{E2786002-5CB2-C2A9-DB31-B8AD424F4B7B}"/>
          </ac:spMkLst>
        </pc:spChg>
        <pc:spChg chg="del mod">
          <ac:chgData name="Kristina Chorvatova" userId="a0752222-2c5e-4419-b38d-8ac65628b346" providerId="ADAL" clId="{528A2276-C604-43F1-A8BF-0752E78804D8}" dt="2024-01-10T14:23:28.812" v="3820" actId="478"/>
          <ac:spMkLst>
            <pc:docMk/>
            <pc:sldMk cId="1702979873" sldId="267"/>
            <ac:spMk id="116" creationId="{ED08752B-2963-316A-8925-74CBDCD7B0EC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17" creationId="{DA970F37-73FB-8563-F20E-8D788D89B28E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18" creationId="{098DA935-1B17-C479-FA2A-BA93AEACFA03}"/>
          </ac:spMkLst>
        </pc:spChg>
        <pc:spChg chg="mod">
          <ac:chgData name="Kristina Chorvatova" userId="a0752222-2c5e-4419-b38d-8ac65628b346" providerId="ADAL" clId="{528A2276-C604-43F1-A8BF-0752E78804D8}" dt="2024-01-10T17:23:37.727" v="5897" actId="20577"/>
          <ac:spMkLst>
            <pc:docMk/>
            <pc:sldMk cId="1702979873" sldId="267"/>
            <ac:spMk id="119" creationId="{AF6C8867-CB72-696A-489A-642F5EA42F0E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20" creationId="{BAA1081D-D97C-3613-4C53-0FF4B5BEB1F5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47" creationId="{D9C499B0-4006-52D8-ED2D-5AD1E21FC759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48" creationId="{A8CD8C7E-9E07-22C7-F099-FC998DEDFF0C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49" creationId="{55619C18-28B4-451B-16EB-A35D12A7BD14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50" creationId="{4CC58C0A-C550-0F25-95AE-3939497A375E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70" creationId="{495AA217-BAAE-CDDB-9FBB-38E277026FFC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71" creationId="{64F41554-9702-3BE2-D64D-00E422F9AE79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72" creationId="{D411B107-DD34-C379-4400-8CA4511B954C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73" creationId="{088C0B5E-FB7A-3F48-21D5-3D62B6EF4A6B}"/>
          </ac:spMkLst>
        </pc:spChg>
        <pc:spChg chg="del mod">
          <ac:chgData name="Kristina Chorvatova" userId="a0752222-2c5e-4419-b38d-8ac65628b346" providerId="ADAL" clId="{528A2276-C604-43F1-A8BF-0752E78804D8}" dt="2024-01-10T14:35:47.851" v="4060" actId="478"/>
          <ac:spMkLst>
            <pc:docMk/>
            <pc:sldMk cId="1702979873" sldId="267"/>
            <ac:spMk id="174" creationId="{5D694D49-7F2E-EC10-8806-9B9B591A99F7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75" creationId="{FEB1C66E-E55E-F37E-B48C-8D0EB6601D39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76" creationId="{CE9C9FF3-3E5C-B844-229F-6998E801CB1E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77" creationId="{38ED76FD-104B-E3F4-9A5D-D1FB969A0438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178" creationId="{243BEE60-3761-4257-238E-827BEBD1467A}"/>
          </ac:spMkLst>
        </pc:spChg>
        <pc:spChg chg="mod">
          <ac:chgData name="Kristina Chorvatova" userId="a0752222-2c5e-4419-b38d-8ac65628b346" providerId="ADAL" clId="{528A2276-C604-43F1-A8BF-0752E78804D8}" dt="2024-01-10T17:23:44.452" v="5913" actId="20577"/>
          <ac:spMkLst>
            <pc:docMk/>
            <pc:sldMk cId="1702979873" sldId="267"/>
            <ac:spMk id="179" creationId="{B5D903E4-637B-084E-270E-3F5908C07C70}"/>
          </ac:spMkLst>
        </pc:spChg>
        <pc:spChg chg="mod">
          <ac:chgData name="Kristina Chorvatova" userId="a0752222-2c5e-4419-b38d-8ac65628b346" providerId="ADAL" clId="{528A2276-C604-43F1-A8BF-0752E78804D8}" dt="2024-01-10T16:55:10.213" v="5150" actId="1076"/>
          <ac:spMkLst>
            <pc:docMk/>
            <pc:sldMk cId="1702979873" sldId="267"/>
            <ac:spMk id="228" creationId="{639875B6-230F-B2EA-01D9-62694FB76644}"/>
          </ac:spMkLst>
        </pc:spChg>
        <pc:spChg chg="mod">
          <ac:chgData name="Kristina Chorvatova" userId="a0752222-2c5e-4419-b38d-8ac65628b346" providerId="ADAL" clId="{528A2276-C604-43F1-A8BF-0752E78804D8}" dt="2024-01-10T17:11:17.837" v="5581" actId="403"/>
          <ac:spMkLst>
            <pc:docMk/>
            <pc:sldMk cId="1702979873" sldId="267"/>
            <ac:spMk id="247" creationId="{3615D574-1D87-2419-3DDE-1FE27341430D}"/>
          </ac:spMkLst>
        </pc:spChg>
        <pc:spChg chg="add mod">
          <ac:chgData name="Kristina Chorvatova" userId="a0752222-2c5e-4419-b38d-8ac65628b346" providerId="ADAL" clId="{528A2276-C604-43F1-A8BF-0752E78804D8}" dt="2024-01-10T17:20:15.085" v="5818" actId="1076"/>
          <ac:spMkLst>
            <pc:docMk/>
            <pc:sldMk cId="1702979873" sldId="267"/>
            <ac:spMk id="364" creationId="{DFB8DB1F-EC33-2093-B53F-F9E24DF69C43}"/>
          </ac:spMkLst>
        </pc:spChg>
        <pc:spChg chg="add mod">
          <ac:chgData name="Kristina Chorvatova" userId="a0752222-2c5e-4419-b38d-8ac65628b346" providerId="ADAL" clId="{528A2276-C604-43F1-A8BF-0752E78804D8}" dt="2024-01-10T17:20:18.049" v="5819" actId="1076"/>
          <ac:spMkLst>
            <pc:docMk/>
            <pc:sldMk cId="1702979873" sldId="267"/>
            <ac:spMk id="370" creationId="{3A1C8B2B-F5BC-161A-D6DA-C45B5F23125F}"/>
          </ac:spMkLst>
        </pc:spChg>
        <pc:spChg chg="add mod">
          <ac:chgData name="Kristina Chorvatova" userId="a0752222-2c5e-4419-b38d-8ac65628b346" providerId="ADAL" clId="{528A2276-C604-43F1-A8BF-0752E78804D8}" dt="2024-01-10T17:20:20.918" v="5820" actId="1076"/>
          <ac:spMkLst>
            <pc:docMk/>
            <pc:sldMk cId="1702979873" sldId="267"/>
            <ac:spMk id="376" creationId="{78BE58EF-E313-180E-3DFE-AC14BD1CCA7C}"/>
          </ac:spMkLst>
        </pc:spChg>
        <pc:spChg chg="add mod">
          <ac:chgData name="Kristina Chorvatova" userId="a0752222-2c5e-4419-b38d-8ac65628b346" providerId="ADAL" clId="{528A2276-C604-43F1-A8BF-0752E78804D8}" dt="2024-01-10T17:20:26.688" v="5821" actId="1076"/>
          <ac:spMkLst>
            <pc:docMk/>
            <pc:sldMk cId="1702979873" sldId="267"/>
            <ac:spMk id="381" creationId="{FEF7A1DA-F85F-87AA-9737-B6617D636A54}"/>
          </ac:spMkLst>
        </pc:spChg>
        <pc:spChg chg="add mod">
          <ac:chgData name="Kristina Chorvatova" userId="a0752222-2c5e-4419-b38d-8ac65628b346" providerId="ADAL" clId="{528A2276-C604-43F1-A8BF-0752E78804D8}" dt="2024-01-10T17:20:44.319" v="5823" actId="1076"/>
          <ac:spMkLst>
            <pc:docMk/>
            <pc:sldMk cId="1702979873" sldId="267"/>
            <ac:spMk id="387" creationId="{60EF871D-4650-692E-47C3-30721606503E}"/>
          </ac:spMkLst>
        </pc:spChg>
        <pc:spChg chg="add mod">
          <ac:chgData name="Kristina Chorvatova" userId="a0752222-2c5e-4419-b38d-8ac65628b346" providerId="ADAL" clId="{528A2276-C604-43F1-A8BF-0752E78804D8}" dt="2024-01-10T17:20:31.538" v="5822" actId="1076"/>
          <ac:spMkLst>
            <pc:docMk/>
            <pc:sldMk cId="1702979873" sldId="267"/>
            <ac:spMk id="388" creationId="{6D7D9F0C-BB76-493F-76CA-91555E2B3ADF}"/>
          </ac:spMkLst>
        </pc:spChg>
        <pc:grpChg chg="mod">
          <ac:chgData name="Kristina Chorvatova" userId="a0752222-2c5e-4419-b38d-8ac65628b346" providerId="ADAL" clId="{528A2276-C604-43F1-A8BF-0752E78804D8}" dt="2024-01-10T16:55:05.810" v="5148" actId="1076"/>
          <ac:grpSpMkLst>
            <pc:docMk/>
            <pc:sldMk cId="1702979873" sldId="267"/>
            <ac:grpSpMk id="54" creationId="{55F96FC7-FBAD-5F57-8744-883D5081A2D3}"/>
          </ac:grpSpMkLst>
        </pc:grpChg>
        <pc:grpChg chg="mod">
          <ac:chgData name="Kristina Chorvatova" userId="a0752222-2c5e-4419-b38d-8ac65628b346" providerId="ADAL" clId="{528A2276-C604-43F1-A8BF-0752E78804D8}" dt="2024-01-10T17:09:31.283" v="5575" actId="164"/>
          <ac:grpSpMkLst>
            <pc:docMk/>
            <pc:sldMk cId="1702979873" sldId="267"/>
            <ac:grpSpMk id="215" creationId="{7D06C352-AA7C-D637-16AF-F28FDCEE77BE}"/>
          </ac:grpSpMkLst>
        </pc:grpChg>
        <pc:grpChg chg="mod">
          <ac:chgData name="Kristina Chorvatova" userId="a0752222-2c5e-4419-b38d-8ac65628b346" providerId="ADAL" clId="{528A2276-C604-43F1-A8BF-0752E78804D8}" dt="2024-01-10T16:55:27.125" v="5154" actId="1076"/>
          <ac:grpSpMkLst>
            <pc:docMk/>
            <pc:sldMk cId="1702979873" sldId="267"/>
            <ac:grpSpMk id="219" creationId="{C36EC788-6FEB-B19D-E88B-DC2553C11849}"/>
          </ac:grpSpMkLst>
        </pc:grpChg>
        <pc:grpChg chg="mod">
          <ac:chgData name="Kristina Chorvatova" userId="a0752222-2c5e-4419-b38d-8ac65628b346" providerId="ADAL" clId="{528A2276-C604-43F1-A8BF-0752E78804D8}" dt="2024-01-10T16:55:31.843" v="5155" actId="1076"/>
          <ac:grpSpMkLst>
            <pc:docMk/>
            <pc:sldMk cId="1702979873" sldId="267"/>
            <ac:grpSpMk id="220" creationId="{49548640-2A87-76A8-90DC-5A6FCDB37394}"/>
          </ac:grpSpMkLst>
        </pc:grpChg>
        <pc:grpChg chg="mod">
          <ac:chgData name="Kristina Chorvatova" userId="a0752222-2c5e-4419-b38d-8ac65628b346" providerId="ADAL" clId="{528A2276-C604-43F1-A8BF-0752E78804D8}" dt="2024-01-10T16:55:23.473" v="5153" actId="1076"/>
          <ac:grpSpMkLst>
            <pc:docMk/>
            <pc:sldMk cId="1702979873" sldId="267"/>
            <ac:grpSpMk id="223" creationId="{31B591B7-B43E-55AF-3444-DE6A3A805960}"/>
          </ac:grpSpMkLst>
        </pc:grpChg>
        <pc:grpChg chg="mod">
          <ac:chgData name="Kristina Chorvatova" userId="a0752222-2c5e-4419-b38d-8ac65628b346" providerId="ADAL" clId="{528A2276-C604-43F1-A8BF-0752E78804D8}" dt="2024-01-10T16:55:15.327" v="5151" actId="1076"/>
          <ac:grpSpMkLst>
            <pc:docMk/>
            <pc:sldMk cId="1702979873" sldId="267"/>
            <ac:grpSpMk id="226" creationId="{A6424875-3458-30A4-276F-CF2A74649790}"/>
          </ac:grpSpMkLst>
        </pc:grpChg>
        <pc:grpChg chg="mod">
          <ac:chgData name="Kristina Chorvatova" userId="a0752222-2c5e-4419-b38d-8ac65628b346" providerId="ADAL" clId="{528A2276-C604-43F1-A8BF-0752E78804D8}" dt="2024-01-10T17:19:57.189" v="5815" actId="1076"/>
          <ac:grpSpMkLst>
            <pc:docMk/>
            <pc:sldMk cId="1702979873" sldId="267"/>
            <ac:grpSpMk id="232" creationId="{1DCE62A2-A49C-5F7B-7B63-B44A6FA83192}"/>
          </ac:grpSpMkLst>
        </pc:grpChg>
        <pc:grpChg chg="mod">
          <ac:chgData name="Kristina Chorvatova" userId="a0752222-2c5e-4419-b38d-8ac65628b346" providerId="ADAL" clId="{528A2276-C604-43F1-A8BF-0752E78804D8}" dt="2024-01-10T16:54:59.180" v="5147" actId="1076"/>
          <ac:grpSpMkLst>
            <pc:docMk/>
            <pc:sldMk cId="1702979873" sldId="267"/>
            <ac:grpSpMk id="238" creationId="{3C1ED7CF-63E1-7ED2-7F5D-504319FC1CB5}"/>
          </ac:grpSpMkLst>
        </pc:grpChg>
        <pc:grpChg chg="mod">
          <ac:chgData name="Kristina Chorvatova" userId="a0752222-2c5e-4419-b38d-8ac65628b346" providerId="ADAL" clId="{528A2276-C604-43F1-A8BF-0752E78804D8}" dt="2024-01-10T16:55:20.104" v="5152" actId="1076"/>
          <ac:grpSpMkLst>
            <pc:docMk/>
            <pc:sldMk cId="1702979873" sldId="267"/>
            <ac:grpSpMk id="244" creationId="{96B59449-E767-AB02-3EDC-88A9ABB0E58F}"/>
          </ac:grpSpMkLst>
        </pc:grpChg>
        <pc:grpChg chg="add mod">
          <ac:chgData name="Kristina Chorvatova" userId="a0752222-2c5e-4419-b38d-8ac65628b346" providerId="ADAL" clId="{528A2276-C604-43F1-A8BF-0752E78804D8}" dt="2024-01-10T17:09:31.283" v="5575" actId="164"/>
          <ac:grpSpMkLst>
            <pc:docMk/>
            <pc:sldMk cId="1702979873" sldId="267"/>
            <ac:grpSpMk id="419" creationId="{8F2D6E0B-B222-2CEC-D342-3CF537DC9DB4}"/>
          </ac:grpSpMkLst>
        </pc:grp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8" creationId="{869FC3C4-341B-0979-28D7-86E8A96365AA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9" creationId="{FCCD22B6-A160-3C81-7984-BDE5F4B39CF5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1" creationId="{BEA8F347-CBA2-5C85-F17F-EED8C9992599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3" creationId="{F0E4F585-03BC-2929-7E8C-54C704D23B1A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5" creationId="{BACC0297-B1EE-07B6-6F01-5EB22EC4E71F}"/>
          </ac:cxnSpMkLst>
        </pc:cxnChg>
        <pc:cxnChg chg="add del mod">
          <ac:chgData name="Kristina Chorvatova" userId="a0752222-2c5e-4419-b38d-8ac65628b346" providerId="ADAL" clId="{528A2276-C604-43F1-A8BF-0752E78804D8}" dt="2024-01-10T16:58:15.302" v="5174" actId="478"/>
          <ac:cxnSpMkLst>
            <pc:docMk/>
            <pc:sldMk cId="1702979873" sldId="267"/>
            <ac:cxnSpMk id="43" creationId="{6AA5FE9D-7CD8-3A86-73BE-91A424AB3A07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85" creationId="{1087A32A-AAA4-32D0-CB69-B3CBA8A0B082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21" creationId="{D0F74548-61C3-94A1-C5A8-3429245F3FA3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23" creationId="{0CBE688F-4EFA-993F-D26E-E4B3376B924D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26" creationId="{87F22EA0-BA10-F465-0033-858864429922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29" creationId="{97BBC06A-149B-1F2F-18B8-D9966F3DFA0F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33" creationId="{71E17B9A-17DD-FA19-6D50-F64448835C86}"/>
          </ac:cxnSpMkLst>
        </pc:cxnChg>
        <pc:cxnChg chg="del mod">
          <ac:chgData name="Kristina Chorvatova" userId="a0752222-2c5e-4419-b38d-8ac65628b346" providerId="ADAL" clId="{528A2276-C604-43F1-A8BF-0752E78804D8}" dt="2024-01-10T14:23:32.567" v="3821" actId="478"/>
          <ac:cxnSpMkLst>
            <pc:docMk/>
            <pc:sldMk cId="1702979873" sldId="267"/>
            <ac:cxnSpMk id="135" creationId="{10E38D62-7EEC-CA8A-546D-91E9551A25CC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37" creationId="{BB8F8A53-083C-CAFB-1B70-4874B0C6582A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40" creationId="{A49AF051-B9C1-E90A-EEB1-5186C683DFB3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43" creationId="{02D83F93-C4A2-3854-7CFE-661B05BF5DAB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45" creationId="{13145A70-D529-E5DA-B23D-251D3F93B99A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155" creationId="{C77FFA84-E087-912A-E679-0191BD008B08}"/>
          </ac:cxnSpMkLst>
        </pc:cxnChg>
        <pc:cxnChg chg="mod">
          <ac:chgData name="Kristina Chorvatova" userId="a0752222-2c5e-4419-b38d-8ac65628b346" providerId="ADAL" clId="{528A2276-C604-43F1-A8BF-0752E78804D8}" dt="2024-01-10T17:20:18.049" v="5819" actId="1076"/>
          <ac:cxnSpMkLst>
            <pc:docMk/>
            <pc:sldMk cId="1702979873" sldId="267"/>
            <ac:cxnSpMk id="180" creationId="{8F3BF8F4-560B-4BE4-783E-A15DD748F468}"/>
          </ac:cxnSpMkLst>
        </pc:cxnChg>
        <pc:cxnChg chg="mod">
          <ac:chgData name="Kristina Chorvatova" userId="a0752222-2c5e-4419-b38d-8ac65628b346" providerId="ADAL" clId="{528A2276-C604-43F1-A8BF-0752E78804D8}" dt="2024-01-10T17:20:15.085" v="5818" actId="1076"/>
          <ac:cxnSpMkLst>
            <pc:docMk/>
            <pc:sldMk cId="1702979873" sldId="267"/>
            <ac:cxnSpMk id="183" creationId="{86719313-5917-BC4B-FDB2-E27479A3E495}"/>
          </ac:cxnSpMkLst>
        </pc:cxnChg>
        <pc:cxnChg chg="mod">
          <ac:chgData name="Kristina Chorvatova" userId="a0752222-2c5e-4419-b38d-8ac65628b346" providerId="ADAL" clId="{528A2276-C604-43F1-A8BF-0752E78804D8}" dt="2024-01-10T17:20:44.319" v="5823" actId="1076"/>
          <ac:cxnSpMkLst>
            <pc:docMk/>
            <pc:sldMk cId="1702979873" sldId="267"/>
            <ac:cxnSpMk id="187" creationId="{EBF21E06-74ED-C5BE-2957-35764AAF4198}"/>
          </ac:cxnSpMkLst>
        </pc:cxnChg>
        <pc:cxnChg chg="mod">
          <ac:chgData name="Kristina Chorvatova" userId="a0752222-2c5e-4419-b38d-8ac65628b346" providerId="ADAL" clId="{528A2276-C604-43F1-A8BF-0752E78804D8}" dt="2024-01-10T17:20:20.918" v="5820" actId="1076"/>
          <ac:cxnSpMkLst>
            <pc:docMk/>
            <pc:sldMk cId="1702979873" sldId="267"/>
            <ac:cxnSpMk id="192" creationId="{101538B9-89F0-1BAE-6405-3F9CB55C7995}"/>
          </ac:cxnSpMkLst>
        </pc:cxnChg>
        <pc:cxnChg chg="del mod">
          <ac:chgData name="Kristina Chorvatova" userId="a0752222-2c5e-4419-b38d-8ac65628b346" providerId="ADAL" clId="{528A2276-C604-43F1-A8BF-0752E78804D8}" dt="2024-01-10T14:35:49.521" v="4061" actId="478"/>
          <ac:cxnSpMkLst>
            <pc:docMk/>
            <pc:sldMk cId="1702979873" sldId="267"/>
            <ac:cxnSpMk id="194" creationId="{BC913B3A-B243-8565-31C1-B9B57CFA85D5}"/>
          </ac:cxnSpMkLst>
        </pc:cxnChg>
        <pc:cxnChg chg="mod">
          <ac:chgData name="Kristina Chorvatova" userId="a0752222-2c5e-4419-b38d-8ac65628b346" providerId="ADAL" clId="{528A2276-C604-43F1-A8BF-0752E78804D8}" dt="2024-01-10T17:20:26.688" v="5821" actId="1076"/>
          <ac:cxnSpMkLst>
            <pc:docMk/>
            <pc:sldMk cId="1702979873" sldId="267"/>
            <ac:cxnSpMk id="196" creationId="{BFC44F93-7B27-DCB6-96EE-1F70D2BD2588}"/>
          </ac:cxnSpMkLst>
        </pc:cxnChg>
        <pc:cxnChg chg="mod">
          <ac:chgData name="Kristina Chorvatova" userId="a0752222-2c5e-4419-b38d-8ac65628b346" providerId="ADAL" clId="{528A2276-C604-43F1-A8BF-0752E78804D8}" dt="2024-01-10T17:20:31.538" v="5822" actId="1076"/>
          <ac:cxnSpMkLst>
            <pc:docMk/>
            <pc:sldMk cId="1702979873" sldId="267"/>
            <ac:cxnSpMk id="200" creationId="{58CEAE46-19D5-DCF4-2C00-A0CB6031A41E}"/>
          </ac:cxnSpMkLst>
        </pc:cxnChg>
        <pc:cxnChg chg="del mod">
          <ac:chgData name="Kristina Chorvatova" userId="a0752222-2c5e-4419-b38d-8ac65628b346" providerId="ADAL" clId="{528A2276-C604-43F1-A8BF-0752E78804D8}" dt="2024-01-10T14:23:25.790" v="3819" actId="478"/>
          <ac:cxnSpMkLst>
            <pc:docMk/>
            <pc:sldMk cId="1702979873" sldId="267"/>
            <ac:cxnSpMk id="201" creationId="{310D97C9-F365-62CB-BA0A-9D1D3644B3D4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04" creationId="{39B66D7D-C223-7F9F-6450-F1E7C3B28159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08" creationId="{CC9A5871-CC71-54C9-74A0-279141516587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11" creationId="{DCEDED90-6F09-151D-BD8A-D778E204184F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60" creationId="{61CB7E25-5E6B-287C-0E86-B2625C1D28D3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63" creationId="{5C514DBB-3C8D-CBC8-E3FD-72A5809AA6AD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66" creationId="{8A54013B-A7EC-C7FE-EE1F-26372CD7785E}"/>
          </ac:cxnSpMkLst>
        </pc:cxnChg>
        <pc:cxnChg chg="del mod">
          <ac:chgData name="Kristina Chorvatova" userId="a0752222-2c5e-4419-b38d-8ac65628b346" providerId="ADAL" clId="{528A2276-C604-43F1-A8BF-0752E78804D8}" dt="2024-01-10T14:43:39.822" v="4177" actId="478"/>
          <ac:cxnSpMkLst>
            <pc:docMk/>
            <pc:sldMk cId="1702979873" sldId="267"/>
            <ac:cxnSpMk id="269" creationId="{FF30B54C-404B-850B-057A-D23E122F2CF1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72" creationId="{2E53FC4F-73FC-2A22-DAE8-5891E0122759}"/>
          </ac:cxnSpMkLst>
        </pc:cxnChg>
        <pc:cxnChg chg="mod">
          <ac:chgData name="Kristina Chorvatova" userId="a0752222-2c5e-4419-b38d-8ac65628b346" providerId="ADAL" clId="{528A2276-C604-43F1-A8BF-0752E78804D8}" dt="2024-01-10T17:14:23.914" v="5642" actId="20577"/>
          <ac:cxnSpMkLst>
            <pc:docMk/>
            <pc:sldMk cId="1702979873" sldId="267"/>
            <ac:cxnSpMk id="275" creationId="{AB139B7E-C3F8-365B-67EF-BB274BA28C31}"/>
          </ac:cxnSpMkLst>
        </pc:cxnChg>
        <pc:cxnChg chg="mod">
          <ac:chgData name="Kristina Chorvatova" userId="a0752222-2c5e-4419-b38d-8ac65628b346" providerId="ADAL" clId="{528A2276-C604-43F1-A8BF-0752E78804D8}" dt="2024-01-10T17:14:23.914" v="5642" actId="20577"/>
          <ac:cxnSpMkLst>
            <pc:docMk/>
            <pc:sldMk cId="1702979873" sldId="267"/>
            <ac:cxnSpMk id="278" creationId="{8371F821-7753-6F03-C277-328A2D994039}"/>
          </ac:cxnSpMkLst>
        </pc:cxnChg>
        <pc:cxnChg chg="mod">
          <ac:chgData name="Kristina Chorvatova" userId="a0752222-2c5e-4419-b38d-8ac65628b346" providerId="ADAL" clId="{528A2276-C604-43F1-A8BF-0752E78804D8}" dt="2024-01-10T17:14:23.914" v="5642" actId="20577"/>
          <ac:cxnSpMkLst>
            <pc:docMk/>
            <pc:sldMk cId="1702979873" sldId="267"/>
            <ac:cxnSpMk id="281" creationId="{210CEC5E-8A16-D1DF-5932-2C22B3570028}"/>
          </ac:cxnSpMkLst>
        </pc:cxnChg>
        <pc:cxnChg chg="mod">
          <ac:chgData name="Kristina Chorvatova" userId="a0752222-2c5e-4419-b38d-8ac65628b346" providerId="ADAL" clId="{528A2276-C604-43F1-A8BF-0752E78804D8}" dt="2024-01-10T17:14:23.914" v="5642" actId="20577"/>
          <ac:cxnSpMkLst>
            <pc:docMk/>
            <pc:sldMk cId="1702979873" sldId="267"/>
            <ac:cxnSpMk id="284" creationId="{50A26202-E0BF-BD15-6A40-3674D95C0DAB}"/>
          </ac:cxnSpMkLst>
        </pc:cxnChg>
        <pc:cxnChg chg="mod">
          <ac:chgData name="Kristina Chorvatova" userId="a0752222-2c5e-4419-b38d-8ac65628b346" providerId="ADAL" clId="{528A2276-C604-43F1-A8BF-0752E78804D8}" dt="2024-01-10T17:11:17.837" v="5581" actId="403"/>
          <ac:cxnSpMkLst>
            <pc:docMk/>
            <pc:sldMk cId="1702979873" sldId="267"/>
            <ac:cxnSpMk id="287" creationId="{B9909C2F-CE6B-7536-2194-82EAE5DB0328}"/>
          </ac:cxnSpMkLst>
        </pc:cxnChg>
        <pc:cxnChg chg="add mod">
          <ac:chgData name="Kristina Chorvatova" userId="a0752222-2c5e-4419-b38d-8ac65628b346" providerId="ADAL" clId="{528A2276-C604-43F1-A8BF-0752E78804D8}" dt="2024-01-10T17:20:15.085" v="5818" actId="1076"/>
          <ac:cxnSpMkLst>
            <pc:docMk/>
            <pc:sldMk cId="1702979873" sldId="267"/>
            <ac:cxnSpMk id="367" creationId="{4DA30D63-9703-7AE9-1EAD-91389B94E11B}"/>
          </ac:cxnSpMkLst>
        </pc:cxnChg>
        <pc:cxnChg chg="add mod">
          <ac:chgData name="Kristina Chorvatova" userId="a0752222-2c5e-4419-b38d-8ac65628b346" providerId="ADAL" clId="{528A2276-C604-43F1-A8BF-0752E78804D8}" dt="2024-01-10T17:20:18.049" v="5819" actId="1076"/>
          <ac:cxnSpMkLst>
            <pc:docMk/>
            <pc:sldMk cId="1702979873" sldId="267"/>
            <ac:cxnSpMk id="371" creationId="{139808AF-F10C-5AFD-571B-46EB3BEB9548}"/>
          </ac:cxnSpMkLst>
        </pc:cxnChg>
        <pc:cxnChg chg="add mod">
          <ac:chgData name="Kristina Chorvatova" userId="a0752222-2c5e-4419-b38d-8ac65628b346" providerId="ADAL" clId="{528A2276-C604-43F1-A8BF-0752E78804D8}" dt="2024-01-10T17:20:20.918" v="5820" actId="1076"/>
          <ac:cxnSpMkLst>
            <pc:docMk/>
            <pc:sldMk cId="1702979873" sldId="267"/>
            <ac:cxnSpMk id="378" creationId="{5899935E-FA60-C6C3-7226-88C4E8BEFD20}"/>
          </ac:cxnSpMkLst>
        </pc:cxnChg>
        <pc:cxnChg chg="add mod">
          <ac:chgData name="Kristina Chorvatova" userId="a0752222-2c5e-4419-b38d-8ac65628b346" providerId="ADAL" clId="{528A2276-C604-43F1-A8BF-0752E78804D8}" dt="2024-01-10T17:20:26.688" v="5821" actId="1076"/>
          <ac:cxnSpMkLst>
            <pc:docMk/>
            <pc:sldMk cId="1702979873" sldId="267"/>
            <ac:cxnSpMk id="382" creationId="{491ED693-5474-E5C4-D328-A0263261CAD3}"/>
          </ac:cxnSpMkLst>
        </pc:cxnChg>
        <pc:cxnChg chg="add mod">
          <ac:chgData name="Kristina Chorvatova" userId="a0752222-2c5e-4419-b38d-8ac65628b346" providerId="ADAL" clId="{528A2276-C604-43F1-A8BF-0752E78804D8}" dt="2024-01-10T17:20:44.319" v="5823" actId="1076"/>
          <ac:cxnSpMkLst>
            <pc:docMk/>
            <pc:sldMk cId="1702979873" sldId="267"/>
            <ac:cxnSpMk id="390" creationId="{25CD73B4-B21C-9D70-130E-71926DC997D2}"/>
          </ac:cxnSpMkLst>
        </pc:cxnChg>
        <pc:cxnChg chg="add mod">
          <ac:chgData name="Kristina Chorvatova" userId="a0752222-2c5e-4419-b38d-8ac65628b346" providerId="ADAL" clId="{528A2276-C604-43F1-A8BF-0752E78804D8}" dt="2024-01-10T17:20:31.538" v="5822" actId="1076"/>
          <ac:cxnSpMkLst>
            <pc:docMk/>
            <pc:sldMk cId="1702979873" sldId="267"/>
            <ac:cxnSpMk id="422" creationId="{384418A7-F7D3-45BB-5E2C-0F8073072749}"/>
          </ac:cxnSpMkLst>
        </pc:cxnChg>
      </pc:sldChg>
      <pc:sldChg chg="new del">
        <pc:chgData name="Kristina Chorvatova" userId="a0752222-2c5e-4419-b38d-8ac65628b346" providerId="ADAL" clId="{528A2276-C604-43F1-A8BF-0752E78804D8}" dt="2024-01-11T14:49:51.582" v="5923" actId="47"/>
        <pc:sldMkLst>
          <pc:docMk/>
          <pc:sldMk cId="2845943533" sldId="267"/>
        </pc:sldMkLst>
      </pc:sldChg>
      <pc:sldChg chg="new del">
        <pc:chgData name="Kristina Chorvatova" userId="a0752222-2c5e-4419-b38d-8ac65628b346" providerId="ADAL" clId="{528A2276-C604-43F1-A8BF-0752E78804D8}" dt="2024-01-10T14:52:05.354" v="4340" actId="47"/>
        <pc:sldMkLst>
          <pc:docMk/>
          <pc:sldMk cId="1307414932" sldId="268"/>
        </pc:sldMkLst>
      </pc:sldChg>
      <pc:sldChg chg="addSp delSp modSp add mod ord">
        <pc:chgData name="Kristina Chorvatova" userId="a0752222-2c5e-4419-b38d-8ac65628b346" providerId="ADAL" clId="{528A2276-C604-43F1-A8BF-0752E78804D8}" dt="2024-02-19T15:29:53.187" v="6989"/>
        <pc:sldMkLst>
          <pc:docMk/>
          <pc:sldMk cId="1702979873" sldId="268"/>
        </pc:sldMkLst>
        <pc:spChg chg="mod">
          <ac:chgData name="Kristina Chorvatova" userId="a0752222-2c5e-4419-b38d-8ac65628b346" providerId="ADAL" clId="{528A2276-C604-43F1-A8BF-0752E78804D8}" dt="2024-02-07T12:37:25.981" v="6968" actId="12788"/>
          <ac:spMkLst>
            <pc:docMk/>
            <pc:sldMk cId="1702979873" sldId="268"/>
            <ac:spMk id="2" creationId="{91E6048F-1C07-F8E5-3520-60B9C764BF75}"/>
          </ac:spMkLst>
        </pc:spChg>
        <pc:spChg chg="mod">
          <ac:chgData name="Kristina Chorvatova" userId="a0752222-2c5e-4419-b38d-8ac65628b346" providerId="ADAL" clId="{528A2276-C604-43F1-A8BF-0752E78804D8}" dt="2024-02-07T12:37:27.642" v="6969" actId="465"/>
          <ac:spMkLst>
            <pc:docMk/>
            <pc:sldMk cId="1702979873" sldId="268"/>
            <ac:spMk id="3" creationId="{A78A60AB-DA61-B67C-370A-9F45C6917CBD}"/>
          </ac:spMkLst>
        </pc:spChg>
        <pc:spChg chg="mod">
          <ac:chgData name="Kristina Chorvatova" userId="a0752222-2c5e-4419-b38d-8ac65628b346" providerId="ADAL" clId="{528A2276-C604-43F1-A8BF-0752E78804D8}" dt="2024-02-07T12:37:27.642" v="6969" actId="465"/>
          <ac:spMkLst>
            <pc:docMk/>
            <pc:sldMk cId="1702979873" sldId="268"/>
            <ac:spMk id="4" creationId="{3A97B050-39C1-32C4-8570-53E662162AFB}"/>
          </ac:spMkLst>
        </pc:spChg>
        <pc:spChg chg="add del mod">
          <ac:chgData name="Kristina Chorvatova" userId="a0752222-2c5e-4419-b38d-8ac65628b346" providerId="ADAL" clId="{528A2276-C604-43F1-A8BF-0752E78804D8}" dt="2024-02-07T12:37:27.642" v="6969" actId="465"/>
          <ac:spMkLst>
            <pc:docMk/>
            <pc:sldMk cId="1702979873" sldId="268"/>
            <ac:spMk id="5" creationId="{095E0BB1-0CE2-01FE-99D4-FC1846866E4E}"/>
          </ac:spMkLst>
        </pc:spChg>
        <pc:spChg chg="add del mod">
          <ac:chgData name="Kristina Chorvatova" userId="a0752222-2c5e-4419-b38d-8ac65628b346" providerId="ADAL" clId="{528A2276-C604-43F1-A8BF-0752E78804D8}" dt="2024-02-07T12:37:27.642" v="6969" actId="465"/>
          <ac:spMkLst>
            <pc:docMk/>
            <pc:sldMk cId="1702979873" sldId="268"/>
            <ac:spMk id="6" creationId="{3A71526B-B31B-B6C1-BC68-3F74C0733D53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7" creationId="{5FC64A57-6924-D1A7-A5FB-0AF0DC28C6E9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8" creationId="{CF219E63-AC0F-D319-3BE1-4FCAACFDCF03}"/>
          </ac:spMkLst>
        </pc:spChg>
        <pc:spChg chg="mod">
          <ac:chgData name="Kristina Chorvatova" userId="a0752222-2c5e-4419-b38d-8ac65628b346" providerId="ADAL" clId="{528A2276-C604-43F1-A8BF-0752E78804D8}" dt="2024-02-07T12:38:10.271" v="6977" actId="14100"/>
          <ac:spMkLst>
            <pc:docMk/>
            <pc:sldMk cId="1702979873" sldId="268"/>
            <ac:spMk id="9" creationId="{CBB72E4C-0460-4D8D-3BA9-46F74DCF0BAC}"/>
          </ac:spMkLst>
        </pc:spChg>
        <pc:spChg chg="mod">
          <ac:chgData name="Kristina Chorvatova" userId="a0752222-2c5e-4419-b38d-8ac65628b346" providerId="ADAL" clId="{528A2276-C604-43F1-A8BF-0752E78804D8}" dt="2024-02-07T12:37:56.729" v="6974" actId="14100"/>
          <ac:spMkLst>
            <pc:docMk/>
            <pc:sldMk cId="1702979873" sldId="268"/>
            <ac:spMk id="10" creationId="{53375C1F-99B3-FDF2-9D8A-8CC5AD34E95E}"/>
          </ac:spMkLst>
        </pc:spChg>
        <pc:spChg chg="add del mod">
          <ac:chgData name="Kristina Chorvatova" userId="a0752222-2c5e-4419-b38d-8ac65628b346" providerId="ADAL" clId="{528A2276-C604-43F1-A8BF-0752E78804D8}" dt="2024-02-07T12:37:27.642" v="6969" actId="465"/>
          <ac:spMkLst>
            <pc:docMk/>
            <pc:sldMk cId="1702979873" sldId="268"/>
            <ac:spMk id="11" creationId="{56F20B5C-BA5C-E317-F3E4-3BE40585C0D7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2" creationId="{F55C8048-15A2-0668-43E0-BD3DB6364FBB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3" creationId="{8FBC9296-280E-CB5E-41EA-CCE84F0A1CF3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4" creationId="{94ED1D05-33E5-869E-E79E-B6AE8FC7F1C9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5" creationId="{FDC45103-0830-5FDA-97B6-E0A586B69F64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6" creationId="{A7A8316A-7C05-BA1B-6BB9-9804733B1803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7" creationId="{9400A033-7759-4C7A-B393-EE870AB0FC14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1" creationId="{D857154F-D7EF-4532-768D-07C9654F1BBE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3" creationId="{B921E15B-0614-32A1-DE57-A7C1DFA73415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7" creationId="{48F7AF8B-94CC-697A-935C-18FAAC9AA34B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9" creationId="{B1B4E46F-74C2-181F-5073-90B2C155F80C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46" creationId="{71A35A9E-127E-2D5E-EF90-01F5AD9BD3C5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47" creationId="{DCBB3B39-714B-6392-D3F7-32DDC549F344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52" creationId="{0F182901-A759-0AA8-EB12-89759B838274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53" creationId="{61032D86-7DDA-E7B6-A030-2A3F7F1CFE0D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54" creationId="{B220C273-B3A6-E324-AAD6-47D11A915216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55" creationId="{F62BDB29-2B15-55B2-F359-A85E113055B7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56" creationId="{9C9ECACA-AE38-9E12-D4B3-1C0C3819E9E7}"/>
          </ac:spMkLst>
        </pc:spChg>
        <pc:spChg chg="add del mod">
          <ac:chgData name="Kristina Chorvatova" userId="a0752222-2c5e-4419-b38d-8ac65628b346" providerId="ADAL" clId="{528A2276-C604-43F1-A8BF-0752E78804D8}" dt="2024-02-07T12:37:25.981" v="6968" actId="12788"/>
          <ac:spMkLst>
            <pc:docMk/>
            <pc:sldMk cId="1702979873" sldId="268"/>
            <ac:spMk id="57" creationId="{A5A9C8B9-E600-4BBD-C627-3360A43243D5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58" creationId="{8DF798FE-59C6-E23A-D0CA-E10899D04E99}"/>
          </ac:spMkLst>
        </pc:spChg>
        <pc:spChg chg="add del mod">
          <ac:chgData name="Kristina Chorvatova" userId="a0752222-2c5e-4419-b38d-8ac65628b346" providerId="ADAL" clId="{528A2276-C604-43F1-A8BF-0752E78804D8}" dt="2024-02-07T12:35:26.690" v="6962" actId="14100"/>
          <ac:spMkLst>
            <pc:docMk/>
            <pc:sldMk cId="1702979873" sldId="268"/>
            <ac:spMk id="59" creationId="{C22924A8-006C-7B01-1B79-3F7D52427500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60" creationId="{832538D9-AB66-6BAA-262B-A63FABC1CFBE}"/>
          </ac:spMkLst>
        </pc:spChg>
        <pc:spChg chg="mod">
          <ac:chgData name="Kristina Chorvatova" userId="a0752222-2c5e-4419-b38d-8ac65628b346" providerId="ADAL" clId="{528A2276-C604-43F1-A8BF-0752E78804D8}" dt="2024-01-11T16:28:44.789" v="6329"/>
          <ac:spMkLst>
            <pc:docMk/>
            <pc:sldMk cId="1702979873" sldId="268"/>
            <ac:spMk id="63" creationId="{B35181B6-C5D7-ADAC-6006-298F337CA884}"/>
          </ac:spMkLst>
        </pc:spChg>
        <pc:spChg chg="mod">
          <ac:chgData name="Kristina Chorvatova" userId="a0752222-2c5e-4419-b38d-8ac65628b346" providerId="ADAL" clId="{528A2276-C604-43F1-A8BF-0752E78804D8}" dt="2024-01-11T16:28:44.789" v="6329"/>
          <ac:spMkLst>
            <pc:docMk/>
            <pc:sldMk cId="1702979873" sldId="268"/>
            <ac:spMk id="65" creationId="{C3EEB5A3-AEC8-2752-5912-12116AB9B9D5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66" creationId="{602711EB-A441-5255-FA9D-5A6660A504F2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68" creationId="{3C32B992-7752-1EED-C62A-AA9F4359C9B2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69" creationId="{FC800331-8633-23A1-1FAB-F540E95F2B8B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70" creationId="{752CA03E-208C-80CD-6A4E-3C4FDD6E5A0F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71" creationId="{1F9A85F4-C438-75F3-50AF-9CFC79D29821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72" creationId="{719B8233-22F1-D837-B9E1-3B73EBC29B19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73" creationId="{F1E8E050-31CF-CD63-72CF-E2565FF0EE78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74" creationId="{13B8EE16-A53F-8E9C-52A8-48714712212C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81" creationId="{4520944E-F20C-CF18-F7B0-969735E7B261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82" creationId="{C4B0D8C1-084A-CA94-9586-640FDFFBB817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83" creationId="{E46062BF-B6B4-4F16-B57D-FC0F53323E1A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84" creationId="{937057BE-ADB2-D91A-4196-35A6381C0CC1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86" creationId="{0B113565-3CA8-F782-6454-5876B5B96D69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87" creationId="{483C8C25-ED03-D939-66AA-5C13C8F8BFC0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88" creationId="{99640C30-6380-55B0-F555-EFEBB817EC53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89" creationId="{6F67CA84-BC2F-CD6F-506F-FE315C16C76C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90" creationId="{A87A0B15-44D8-72BC-5977-DE7FE279676D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91" creationId="{7C9CBAC8-A2F7-1EAC-2278-AE354D890E2D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92" creationId="{FE6F1330-3045-59EE-D72A-64C0F3E070AC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93" creationId="{3BD49963-BA00-E18E-C698-5ACA51CB6260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94" creationId="{65BEB542-F1ED-1DEF-DAED-7363FABBFC88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95" creationId="{77ECA96E-F6B0-578A-A017-5F43EE43C099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01" creationId="{199C8D45-3892-3BC1-EAB3-4D744880A1E5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02" creationId="{C694D7AC-353A-98E6-16A0-CC5CEECA2613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03" creationId="{EFFF21E3-90ED-8602-9D21-85701E575174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10" creationId="{9E5D8B8F-F0DC-72BF-89B4-1FD5D3C60E6F}"/>
          </ac:spMkLst>
        </pc:spChg>
        <pc:spChg chg="mod">
          <ac:chgData name="Kristina Chorvatova" userId="a0752222-2c5e-4419-b38d-8ac65628b346" providerId="ADAL" clId="{528A2276-C604-43F1-A8BF-0752E78804D8}" dt="2024-02-07T12:34:16.955" v="6955" actId="1076"/>
          <ac:spMkLst>
            <pc:docMk/>
            <pc:sldMk cId="1702979873" sldId="268"/>
            <ac:spMk id="111" creationId="{18E202D5-EC1A-1724-7067-8B544FDDD5D0}"/>
          </ac:spMkLst>
        </pc:spChg>
        <pc:spChg chg="mod">
          <ac:chgData name="Kristina Chorvatova" userId="a0752222-2c5e-4419-b38d-8ac65628b346" providerId="ADAL" clId="{528A2276-C604-43F1-A8BF-0752E78804D8}" dt="2024-02-07T12:34:31.461" v="6958" actId="207"/>
          <ac:spMkLst>
            <pc:docMk/>
            <pc:sldMk cId="1702979873" sldId="268"/>
            <ac:spMk id="112" creationId="{26EF0D78-8647-01D8-BE9E-EBE1ECB827B3}"/>
          </ac:spMkLst>
        </pc:spChg>
        <pc:spChg chg="mod">
          <ac:chgData name="Kristina Chorvatova" userId="a0752222-2c5e-4419-b38d-8ac65628b346" providerId="ADAL" clId="{528A2276-C604-43F1-A8BF-0752E78804D8}" dt="2024-02-07T12:34:14.318" v="6954" actId="1076"/>
          <ac:spMkLst>
            <pc:docMk/>
            <pc:sldMk cId="1702979873" sldId="268"/>
            <ac:spMk id="113" creationId="{EF9DC37F-77A0-6BED-9C74-DA879CCB4F0B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14" creationId="{8BD22841-41B7-B567-1770-996B9B0C6725}"/>
          </ac:spMkLst>
        </pc:spChg>
        <pc:spChg chg="add del mod">
          <ac:chgData name="Kristina Chorvatova" userId="a0752222-2c5e-4419-b38d-8ac65628b346" providerId="ADAL" clId="{528A2276-C604-43F1-A8BF-0752E78804D8}" dt="2024-02-07T12:37:07.746" v="6965" actId="1076"/>
          <ac:spMkLst>
            <pc:docMk/>
            <pc:sldMk cId="1702979873" sldId="268"/>
            <ac:spMk id="115" creationId="{E2786002-5CB2-C2A9-DB31-B8AD424F4B7B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17" creationId="{DA970F37-73FB-8563-F20E-8D788D89B28E}"/>
          </ac:spMkLst>
        </pc:spChg>
        <pc:spChg chg="add del mod">
          <ac:chgData name="Kristina Chorvatova" userId="a0752222-2c5e-4419-b38d-8ac65628b346" providerId="ADAL" clId="{528A2276-C604-43F1-A8BF-0752E78804D8}" dt="2024-02-07T10:54:04.729" v="6899" actId="1076"/>
          <ac:spMkLst>
            <pc:docMk/>
            <pc:sldMk cId="1702979873" sldId="268"/>
            <ac:spMk id="118" creationId="{098DA935-1B17-C479-FA2A-BA93AEACFA03}"/>
          </ac:spMkLst>
        </pc:spChg>
        <pc:spChg chg="add del mod">
          <ac:chgData name="Kristina Chorvatova" userId="a0752222-2c5e-4419-b38d-8ac65628b346" providerId="ADAL" clId="{528A2276-C604-43F1-A8BF-0752E78804D8}" dt="2024-02-07T12:36:57.127" v="6963" actId="1076"/>
          <ac:spMkLst>
            <pc:docMk/>
            <pc:sldMk cId="1702979873" sldId="268"/>
            <ac:spMk id="119" creationId="{AF6C8867-CB72-696A-489A-642F5EA42F0E}"/>
          </ac:spMkLst>
        </pc:spChg>
        <pc:spChg chg="add del mod">
          <ac:chgData name="Kristina Chorvatova" userId="a0752222-2c5e-4419-b38d-8ac65628b346" providerId="ADAL" clId="{528A2276-C604-43F1-A8BF-0752E78804D8}" dt="2024-02-07T12:37:00.226" v="6964" actId="1076"/>
          <ac:spMkLst>
            <pc:docMk/>
            <pc:sldMk cId="1702979873" sldId="268"/>
            <ac:spMk id="120" creationId="{BAA1081D-D97C-3613-4C53-0FF4B5BEB1F5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32" creationId="{5893B44C-79EF-B2D1-B529-873DD5DA19AD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34" creationId="{18D2C6A9-49B8-B8F6-522A-0EFB2D4750FD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35" creationId="{DCB0E38F-F267-3EB4-2DE6-7B2D5799B819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36" creationId="{989F3DF7-CC80-FBAC-B0E3-C66995DC9509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38" creationId="{FD917269-F9A5-8994-ED18-FEFC69DC89D3}"/>
          </ac:spMkLst>
        </pc:spChg>
        <pc:spChg chg="mod">
          <ac:chgData name="Kristina Chorvatova" userId="a0752222-2c5e-4419-b38d-8ac65628b346" providerId="ADAL" clId="{528A2276-C604-43F1-A8BF-0752E78804D8}" dt="2024-02-07T12:37:36.138" v="6970" actId="14100"/>
          <ac:spMkLst>
            <pc:docMk/>
            <pc:sldMk cId="1702979873" sldId="268"/>
            <ac:spMk id="147" creationId="{D9C499B0-4006-52D8-ED2D-5AD1E21FC759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50" creationId="{4CC58C0A-C550-0F25-95AE-3939497A375E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52" creationId="{86C3DFAF-3E62-AC2F-3820-67304C79A533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53" creationId="{422C7FA6-A34D-97F0-1F4F-3164676475BF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54" creationId="{F394F3D2-D571-87BA-E57D-2F680C52F998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58" creationId="{569A64CB-F368-3B9E-152D-6578CC4D4A0B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59" creationId="{5E2A3045-6ADC-708B-2044-6CD602377C56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60" creationId="{0B10513C-B645-D792-8F51-417FDD041CCD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61" creationId="{AE189F1D-9067-3012-976D-88EC7E434ECF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62" creationId="{A66DA6AB-1A5A-6770-60CF-2BF7B0B0C0F3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64" creationId="{446AED09-EDEB-B123-1B28-684BE38389C7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65" creationId="{1C67B6C3-FCF2-F06B-BA5B-2B2F20139359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66" creationId="{315760B0-4F1A-325D-9C18-5E196C52B7E0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70" creationId="{495AA217-BAAE-CDDB-9FBB-38E277026FFC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71" creationId="{64F41554-9702-3BE2-D64D-00E422F9AE79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72" creationId="{D411B107-DD34-C379-4400-8CA4511B954C}"/>
          </ac:spMkLst>
        </pc:spChg>
        <pc:spChg chg="mod">
          <ac:chgData name="Kristina Chorvatova" userId="a0752222-2c5e-4419-b38d-8ac65628b346" providerId="ADAL" clId="{528A2276-C604-43F1-A8BF-0752E78804D8}" dt="2024-02-07T10:56:05.853" v="6915" actId="20577"/>
          <ac:spMkLst>
            <pc:docMk/>
            <pc:sldMk cId="1702979873" sldId="268"/>
            <ac:spMk id="173" creationId="{088C0B5E-FB7A-3F48-21D5-3D62B6EF4A6B}"/>
          </ac:spMkLst>
        </pc:spChg>
        <pc:spChg chg="mod">
          <ac:chgData name="Kristina Chorvatova" userId="a0752222-2c5e-4419-b38d-8ac65628b346" providerId="ADAL" clId="{528A2276-C604-43F1-A8BF-0752E78804D8}" dt="2024-02-07T10:56:28.233" v="6923" actId="20577"/>
          <ac:spMkLst>
            <pc:docMk/>
            <pc:sldMk cId="1702979873" sldId="268"/>
            <ac:spMk id="175" creationId="{FEB1C66E-E55E-F37E-B48C-8D0EB6601D39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76" creationId="{CE9C9FF3-3E5C-B844-229F-6998E801CB1E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77" creationId="{38ED76FD-104B-E3F4-9A5D-D1FB969A0438}"/>
          </ac:spMkLst>
        </pc:spChg>
        <pc:spChg chg="add del mod">
          <ac:chgData name="Kristina Chorvatova" userId="a0752222-2c5e-4419-b38d-8ac65628b346" providerId="ADAL" clId="{528A2276-C604-43F1-A8BF-0752E78804D8}" dt="2024-02-07T12:34:28.603" v="6957" actId="207"/>
          <ac:spMkLst>
            <pc:docMk/>
            <pc:sldMk cId="1702979873" sldId="268"/>
            <ac:spMk id="178" creationId="{243BEE60-3761-4257-238E-827BEBD1467A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179" creationId="{B5D903E4-637B-084E-270E-3F5908C07C70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93" creationId="{8CE5A10E-41D9-7E02-36F3-41CA8CB89CF7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95" creationId="{33B2B0F2-DEFD-5589-3481-48C2DE9CC152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198" creationId="{CD1BA731-BECF-D301-D84C-C712CE975518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201" creationId="{F60C37A5-8F11-8260-E9E8-C0CE395A2134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203" creationId="{69264E05-6771-10E2-8F10-1E3213933443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206" creationId="{9D0A6E71-D7C3-00E4-A68A-F34A2A81C7DC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207" creationId="{3F60D59D-1953-1405-D84A-9C2FE6A0A337}"/>
          </ac:spMkLst>
        </pc:spChg>
        <pc:spChg chg="add del mod">
          <ac:chgData name="Kristina Chorvatova" userId="a0752222-2c5e-4419-b38d-8ac65628b346" providerId="ADAL" clId="{528A2276-C604-43F1-A8BF-0752E78804D8}" dt="2024-01-11T16:29:56.895" v="6344"/>
          <ac:spMkLst>
            <pc:docMk/>
            <pc:sldMk cId="1702979873" sldId="268"/>
            <ac:spMk id="210" creationId="{59B85E78-644B-FCEE-9891-00256DAB0AD1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21" creationId="{733A7626-71F4-3CC3-23AD-4B9592C0D4B4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22" creationId="{FD12E813-69A2-2FF2-BB21-0B6CBC7981AB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23" creationId="{4FADEFF7-AF98-9F2B-A4A4-C869A535C60D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24" creationId="{E3FE5CF1-1671-62F6-345A-E23C626DC70C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25" creationId="{B0C72CC5-4146-1187-FA10-6D99A753E7D4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26" creationId="{1EB883E0-0B6D-A288-62B1-4E7DA840E2A3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27" creationId="{95E203F5-65CE-9AE0-22D3-D35844D2DBCF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28" creationId="{263ACCEC-3924-4450-60A6-3C36C6D5B509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34" creationId="{6E9AA0D7-0B75-8871-C306-01A4B0FB78F6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35" creationId="{2287DC0E-410C-2525-86B2-2E1939C901E7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36" creationId="{9A53ACCD-7FCF-3883-068F-BB1BE9FDE706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37" creationId="{A67AF4EA-249B-3AF4-3FAE-06154987681A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38" creationId="{83985CD6-ACEE-A75E-8066-A7328871CA18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39" creationId="{961EC202-1557-2574-D0F9-113E3BB1611F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40" creationId="{7B0D168F-CE29-107A-5197-2E34CAEB4C1A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41" creationId="{AF437E27-D106-29E6-33F9-7BF5566932D6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45" creationId="{A1B78D3B-E205-9B10-A300-F97B6512361C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247" creationId="{3615D574-1D87-2419-3DDE-1FE27341430D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53" creationId="{8317C7D7-A0DE-059D-109C-05C2521C3B2A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54" creationId="{1E6D9CB5-83FA-77AA-E9E4-FBB1AD4FE08C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55" creationId="{AD4E10FA-0A98-273E-35F1-51858290650F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56" creationId="{96E4839B-68ED-2BC2-8182-BEA1470F4F31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68" creationId="{0D9F0E5B-858B-81E8-5852-79C6638CB2E0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70" creationId="{625F67BC-D5F7-5F03-D28E-964C125CDE7C}"/>
          </ac:spMkLst>
        </pc:spChg>
        <pc:spChg chg="add del mod">
          <ac:chgData name="Kristina Chorvatova" userId="a0752222-2c5e-4419-b38d-8ac65628b346" providerId="ADAL" clId="{528A2276-C604-43F1-A8BF-0752E78804D8}" dt="2024-01-11T16:37:29.187" v="6374"/>
          <ac:spMkLst>
            <pc:docMk/>
            <pc:sldMk cId="1702979873" sldId="268"/>
            <ac:spMk id="273" creationId="{1AF52C19-C6E1-9C50-F14F-5BCF0D449C5C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83" creationId="{58DC27BF-1639-1445-323A-FE7F56B77936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85" creationId="{47796BCA-7760-EABF-FBB1-B902E7182E4F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86" creationId="{0A0202B7-A418-2290-2818-0921725CEA18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88" creationId="{E10A61DE-90CF-9CA0-C302-0028915D3148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89" creationId="{08306839-103B-D6DA-FE9E-8541702AC54C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90" creationId="{A4E52E5C-8F33-6B52-589C-1D955CFBC153}"/>
          </ac:spMkLst>
        </pc:spChg>
        <pc:spChg chg="add del mod">
          <ac:chgData name="Kristina Chorvatova" userId="a0752222-2c5e-4419-b38d-8ac65628b346" providerId="ADAL" clId="{528A2276-C604-43F1-A8BF-0752E78804D8}" dt="2024-01-11T16:39:44.051" v="6388" actId="478"/>
          <ac:spMkLst>
            <pc:docMk/>
            <pc:sldMk cId="1702979873" sldId="268"/>
            <ac:spMk id="291" creationId="{054BFFB6-8379-AFA8-5765-03A3CF7BD7B1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92" creationId="{604B618F-4A1F-2305-0C70-A76CBBFF505D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98" creationId="{1421DBFD-37F1-DEF1-4648-BC22821BF5FC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299" creationId="{3BB8A019-18C4-5E56-CF1E-F4878F0171E6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00" creationId="{50CD965B-249D-4C95-528C-4997CC707C32}"/>
          </ac:spMkLst>
        </pc:spChg>
        <pc:spChg chg="add del mod">
          <ac:chgData name="Kristina Chorvatova" userId="a0752222-2c5e-4419-b38d-8ac65628b346" providerId="ADAL" clId="{528A2276-C604-43F1-A8BF-0752E78804D8}" dt="2024-01-11T16:39:42.407" v="6387" actId="478"/>
          <ac:spMkLst>
            <pc:docMk/>
            <pc:sldMk cId="1702979873" sldId="268"/>
            <ac:spMk id="301" creationId="{01673894-1674-CE58-37DC-8451DF8FB91D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02" creationId="{12CBD6AA-C192-87EC-D4BB-83EE653C6B08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03" creationId="{FD9B0DE1-50BA-07E6-3938-FCE87BB3FE1B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04" creationId="{D0817E58-8E99-4C73-3AEC-8E9776E9F865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05" creationId="{E42EFC79-DBE3-298E-535A-A822C97D3278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09" creationId="{E4CB2CA9-6554-E17A-C01D-9ABAB3C9241C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16" creationId="{ED9E155B-8B56-DC84-9F80-C7D577F77E12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17" creationId="{ED17E205-EB48-06A5-AC21-5460C037E6C1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18" creationId="{FA5EBEFD-2AEF-D935-A60C-2A07D043461D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19" creationId="{3FAD760C-00FC-5653-A892-8C57E256A975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28" creationId="{60102853-07BF-587C-F71E-6FFA64F590B9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30" creationId="{6F8BD1FA-9D64-6067-3CF1-B1E37A5DE9C3}"/>
          </ac:spMkLst>
        </pc:spChg>
        <pc:spChg chg="add del mod">
          <ac:chgData name="Kristina Chorvatova" userId="a0752222-2c5e-4419-b38d-8ac65628b346" providerId="ADAL" clId="{528A2276-C604-43F1-A8BF-0752E78804D8}" dt="2024-01-11T16:39:40.117" v="6386" actId="478"/>
          <ac:spMkLst>
            <pc:docMk/>
            <pc:sldMk cId="1702979873" sldId="268"/>
            <ac:spMk id="332" creationId="{0314E772-7561-764D-599A-FEEF55F450D0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64" creationId="{DFB8DB1F-EC33-2093-B53F-F9E24DF69C43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70" creationId="{3A1C8B2B-F5BC-161A-D6DA-C45B5F23125F}"/>
          </ac:spMkLst>
        </pc:spChg>
        <pc:spChg chg="mod">
          <ac:chgData name="Kristina Chorvatova" userId="a0752222-2c5e-4419-b38d-8ac65628b346" providerId="ADAL" clId="{528A2276-C604-43F1-A8BF-0752E78804D8}" dt="2024-02-07T12:34:55.693" v="6959" actId="1076"/>
          <ac:spMkLst>
            <pc:docMk/>
            <pc:sldMk cId="1702979873" sldId="268"/>
            <ac:spMk id="376" creationId="{78BE58EF-E313-180E-3DFE-AC14BD1CCA7C}"/>
          </ac:spMkLst>
        </pc:spChg>
        <pc:spChg chg="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81" creationId="{FEF7A1DA-F85F-87AA-9737-B6617D636A54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87" creationId="{60EF871D-4650-692E-47C3-30721606503E}"/>
          </ac:spMkLst>
        </pc:spChg>
        <pc:spChg chg="add del mod">
          <ac:chgData name="Kristina Chorvatova" userId="a0752222-2c5e-4419-b38d-8ac65628b346" providerId="ADAL" clId="{528A2276-C604-43F1-A8BF-0752E78804D8}" dt="2024-01-11T16:49:59.553" v="6401" actId="1076"/>
          <ac:spMkLst>
            <pc:docMk/>
            <pc:sldMk cId="1702979873" sldId="268"/>
            <ac:spMk id="388" creationId="{6D7D9F0C-BB76-493F-76CA-91555E2B3ADF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29" creationId="{ACBA9B48-A17A-52AE-9228-4A3F85185710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30" creationId="{95053BA1-17B2-8B7A-E9B6-4255C8E5B75C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35" creationId="{0842FE64-44AB-6B7B-F496-41644D78E9A5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36" creationId="{B8EDA300-EE7E-B4B3-E30F-89BDE47DA8AF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37" creationId="{4C8D647A-6205-03D8-7F9F-35CA187729B7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38" creationId="{DC467E92-5E65-3030-8F60-93AA9854E155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39" creationId="{7ED84CD8-BB14-5E67-B2F7-DFB5B65A3C19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40" creationId="{2CC452C6-82B0-BF07-0E36-2068D90980F9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41" creationId="{1851C55B-653C-9E17-B720-C363DC40558D}"/>
          </ac:spMkLst>
        </pc:spChg>
        <pc:spChg chg="mod">
          <ac:chgData name="Kristina Chorvatova" userId="a0752222-2c5e-4419-b38d-8ac65628b346" providerId="ADAL" clId="{528A2276-C604-43F1-A8BF-0752E78804D8}" dt="2024-01-11T16:42:11.419" v="6396"/>
          <ac:spMkLst>
            <pc:docMk/>
            <pc:sldMk cId="1702979873" sldId="268"/>
            <ac:spMk id="443" creationId="{C8A721DA-E74F-64D6-0972-8B807783FE8F}"/>
          </ac:spMkLst>
        </pc:spChg>
        <pc:spChg chg="mod">
          <ac:chgData name="Kristina Chorvatova" userId="a0752222-2c5e-4419-b38d-8ac65628b346" providerId="ADAL" clId="{528A2276-C604-43F1-A8BF-0752E78804D8}" dt="2024-01-11T16:42:11.419" v="6396"/>
          <ac:spMkLst>
            <pc:docMk/>
            <pc:sldMk cId="1702979873" sldId="268"/>
            <ac:spMk id="444" creationId="{9B75ECE0-2876-5190-CA59-6D74F1590D44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45" creationId="{E0B2F7D2-5B21-8AE8-6309-7811ADD1A9FA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46" creationId="{9F0188FA-830F-DA80-1E81-9464E5F8EC96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47" creationId="{8922457B-A80A-B1CB-B98F-092FC29B646E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48" creationId="{C7DEA206-7A66-AFC9-35F8-FC45BD2B5C32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49" creationId="{5E340E71-C3E0-A06A-7039-55B50322857E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50" creationId="{BF000300-D1AA-A646-646B-73D3CFB85620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51" creationId="{E2841C94-64BF-104C-141D-E54EA3C53D56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58" creationId="{C6610752-9E94-23D7-237E-B9A41F99FC9E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59" creationId="{C27006C9-5643-9A26-5D19-A944E9A12589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0" creationId="{2E797EE6-5E29-3070-C884-5436BF39ABE5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1" creationId="{75BFB407-2C51-D4FC-280B-85E60901EBB1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2" creationId="{3300A07B-708C-C1AA-A1C1-FC8C8E360F0B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3" creationId="{18B5AAE2-1856-02B9-CC14-688B097DE859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4" creationId="{76F5E899-98BE-96C4-5201-5CA6AA91EAD7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5" creationId="{75A59626-1991-1106-C7FA-17C5FA33457A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6" creationId="{71F41C66-C928-34E0-8693-A6667C877053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7" creationId="{6EA74424-4951-B136-ED5F-3802DBB2F095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8" creationId="{4C00CF1E-4A19-3DA4-CF05-9B301C83A9CC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69" creationId="{7E262EC2-C8D8-3FCA-A891-23189D2F0672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70" creationId="{35EF3D0E-A64F-E08A-F03D-0D82F27B463D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71" creationId="{F87F69E9-55EC-FFAB-4DEE-C9A4D310A61B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77" creationId="{C9A005B9-D65C-6C33-F80A-5B6B3472B978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78" creationId="{D9FE7292-0CC0-53DB-835A-8F80ED732D03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79" creationId="{87DC9BA5-7893-BAC5-EAE9-55B791CD099D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94" creationId="{26B419E1-DCC9-56AD-9167-1FE5ECC5FD42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95" creationId="{0C17FC17-BA02-451E-6CF7-27628D27BD10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96" creationId="{CEAE97C3-103F-C4A1-938F-D468C3448F78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97" creationId="{9E9D94E7-08ED-13DE-A27D-A23FA6B227B3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498" creationId="{541E6005-09C1-E298-1AEB-9FF4235789A7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05" creationId="{AF6CBEA8-4064-C5C2-9178-FCCAB88BBDC2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06" creationId="{9982A22C-81D3-2378-DEDC-FC501F1D65CC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07" creationId="{074144BE-3EDE-A060-2FA1-95941DDE4ACC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10" creationId="{84FD3DFC-1093-7EC5-4DD4-2665CFCBE4FD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11" creationId="{79CDF80B-6C8A-FB0F-2C4F-21227A68C38D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12" creationId="{FBE45CE1-C1DE-8116-3532-9008CABEEA93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13" creationId="{7CE212E8-A81B-3830-3852-C7EE523BBF97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14" creationId="{C1FC9465-4DFC-2855-C3B3-C71C24656BEA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16" creationId="{52BDDF88-26FC-4523-D7B6-E6D9165AB68B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17" creationId="{74AEFB95-029D-5164-B8FF-D21B1FA6021E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18" creationId="{DF3372BE-E6C4-D4FC-EAD7-F40091C3AB0F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32" creationId="{891C564D-4A44-728A-D8FF-A62826EBEF56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34" creationId="{4DC0DB32-15B9-1941-6997-6C7786739286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36" creationId="{6B8B1C05-5C33-9956-992B-058301EC5683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38" creationId="{6EFFD589-7802-6B32-BF2D-D9E7C760B5A5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40" creationId="{1C7CFF23-A5FF-C773-953B-62B1FB67501D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43" creationId="{A205CD4E-E225-284A-5A9F-2F382EFBC4E2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44" creationId="{B5E0DC0E-B81E-AD10-4115-CE7E9D14425B}"/>
          </ac:spMkLst>
        </pc:spChg>
        <pc:spChg chg="add del mod">
          <ac:chgData name="Kristina Chorvatova" userId="a0752222-2c5e-4419-b38d-8ac65628b346" providerId="ADAL" clId="{528A2276-C604-43F1-A8BF-0752E78804D8}" dt="2024-01-11T16:49:49.483" v="6400" actId="478"/>
          <ac:spMkLst>
            <pc:docMk/>
            <pc:sldMk cId="1702979873" sldId="268"/>
            <ac:spMk id="546" creationId="{5B3CD7F7-7924-5A46-F528-49022E86557D}"/>
          </ac:spMkLst>
        </pc:spChg>
        <pc:grpChg chg="add del mod">
          <ac:chgData name="Kristina Chorvatova" userId="a0752222-2c5e-4419-b38d-8ac65628b346" providerId="ADAL" clId="{528A2276-C604-43F1-A8BF-0752E78804D8}" dt="2024-01-11T16:29:56.895" v="6344"/>
          <ac:grpSpMkLst>
            <pc:docMk/>
            <pc:sldMk cId="1702979873" sldId="268"/>
            <ac:grpSpMk id="62" creationId="{57D8FF2A-7F46-F252-C57E-551BD4EFE34A}"/>
          </ac:grpSpMkLst>
        </pc:grpChg>
        <pc:grpChg chg="add del mod">
          <ac:chgData name="Kristina Chorvatova" userId="a0752222-2c5e-4419-b38d-8ac65628b346" providerId="ADAL" clId="{528A2276-C604-43F1-A8BF-0752E78804D8}" dt="2024-02-07T12:37:51.149" v="6973" actId="1076"/>
          <ac:grpSpMkLst>
            <pc:docMk/>
            <pc:sldMk cId="1702979873" sldId="268"/>
            <ac:grpSpMk id="215" creationId="{7D06C352-AA7C-D637-16AF-F28FDCEE77BE}"/>
          </ac:grpSpMkLst>
        </pc:grpChg>
        <pc:grpChg chg="add del mod">
          <ac:chgData name="Kristina Chorvatova" userId="a0752222-2c5e-4419-b38d-8ac65628b346" providerId="ADAL" clId="{528A2276-C604-43F1-A8BF-0752E78804D8}" dt="2024-01-11T16:49:49.483" v="6400" actId="478"/>
          <ac:grpSpMkLst>
            <pc:docMk/>
            <pc:sldMk cId="1702979873" sldId="268"/>
            <ac:grpSpMk id="442" creationId="{72540E53-9732-A5CC-7591-099363753724}"/>
          </ac:grpSpMkLst>
        </pc:grpChg>
        <pc:cxnChg chg="mod">
          <ac:chgData name="Kristina Chorvatova" userId="a0752222-2c5e-4419-b38d-8ac65628b346" providerId="ADAL" clId="{528A2276-C604-43F1-A8BF-0752E78804D8}" dt="2024-02-07T12:37:25.981" v="6968" actId="12788"/>
          <ac:cxnSpMkLst>
            <pc:docMk/>
            <pc:sldMk cId="1702979873" sldId="268"/>
            <ac:cxnSpMk id="18" creationId="{869FC3C4-341B-0979-28D7-86E8A96365AA}"/>
          </ac:cxnSpMkLst>
        </pc:cxnChg>
        <pc:cxnChg chg="mod">
          <ac:chgData name="Kristina Chorvatova" userId="a0752222-2c5e-4419-b38d-8ac65628b346" providerId="ADAL" clId="{528A2276-C604-43F1-A8BF-0752E78804D8}" dt="2024-02-07T12:37:27.642" v="6969" actId="465"/>
          <ac:cxnSpMkLst>
            <pc:docMk/>
            <pc:sldMk cId="1702979873" sldId="268"/>
            <ac:cxnSpMk id="19" creationId="{FCCD22B6-A160-3C81-7984-BDE5F4B39CF5}"/>
          </ac:cxnSpMkLst>
        </pc:cxnChg>
        <pc:cxnChg chg="add mod">
          <ac:chgData name="Kristina Chorvatova" userId="a0752222-2c5e-4419-b38d-8ac65628b346" providerId="ADAL" clId="{528A2276-C604-43F1-A8BF-0752E78804D8}" dt="2024-02-07T10:50:01.361" v="6898" actId="14100"/>
          <ac:cxnSpMkLst>
            <pc:docMk/>
            <pc:sldMk cId="1702979873" sldId="268"/>
            <ac:cxnSpMk id="20" creationId="{ED7C865D-F392-EBA7-5E98-4483229B1324}"/>
          </ac:cxnSpMkLst>
        </pc:cxnChg>
        <pc:cxnChg chg="mod">
          <ac:chgData name="Kristina Chorvatova" userId="a0752222-2c5e-4419-b38d-8ac65628b346" providerId="ADAL" clId="{528A2276-C604-43F1-A8BF-0752E78804D8}" dt="2024-02-07T12:37:27.642" v="6969" actId="465"/>
          <ac:cxnSpMkLst>
            <pc:docMk/>
            <pc:sldMk cId="1702979873" sldId="268"/>
            <ac:cxnSpMk id="21" creationId="{BEA8F347-CBA2-5C85-F17F-EED8C9992599}"/>
          </ac:cxnSpMkLst>
        </pc:cxnChg>
        <pc:cxnChg chg="add del mod">
          <ac:chgData name="Kristina Chorvatova" userId="a0752222-2c5e-4419-b38d-8ac65628b346" providerId="ADAL" clId="{528A2276-C604-43F1-A8BF-0752E78804D8}" dt="2024-02-07T12:37:27.642" v="6969" actId="465"/>
          <ac:cxnSpMkLst>
            <pc:docMk/>
            <pc:sldMk cId="1702979873" sldId="268"/>
            <ac:cxnSpMk id="23" creationId="{F0E4F585-03BC-2929-7E8C-54C704D23B1A}"/>
          </ac:cxnSpMkLst>
        </pc:cxnChg>
        <pc:cxnChg chg="add del mod">
          <ac:chgData name="Kristina Chorvatova" userId="a0752222-2c5e-4419-b38d-8ac65628b346" providerId="ADAL" clId="{528A2276-C604-43F1-A8BF-0752E78804D8}" dt="2024-02-07T12:37:27.642" v="6969" actId="465"/>
          <ac:cxnSpMkLst>
            <pc:docMk/>
            <pc:sldMk cId="1702979873" sldId="268"/>
            <ac:cxnSpMk id="25" creationId="{BACC0297-B1EE-07B6-6F01-5EB22EC4E71F}"/>
          </ac:cxnSpMkLst>
        </pc:cxnChg>
        <pc:cxnChg chg="add del mod">
          <ac:chgData name="Kristina Chorvatova" userId="a0752222-2c5e-4419-b38d-8ac65628b346" providerId="ADAL" clId="{528A2276-C604-43F1-A8BF-0752E78804D8}" dt="2024-02-07T12:37:27.642" v="6969" actId="465"/>
          <ac:cxnSpMkLst>
            <pc:docMk/>
            <pc:sldMk cId="1702979873" sldId="268"/>
            <ac:cxnSpMk id="35" creationId="{57967C87-A85F-2D2F-8BAA-82FDD87C774D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48" creationId="{DAE9C4D1-C2E1-7C6A-EA06-C27E5DCF20A8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49" creationId="{CDFBBAC1-76E5-69C6-58DA-97417F6F9A4C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50" creationId="{050351E1-B632-E69C-527D-F7E711ECB59D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51" creationId="{46FC04FA-DB6A-6244-EC48-F2E387C8AA4A}"/>
          </ac:cxnSpMkLst>
        </pc:cxnChg>
        <pc:cxnChg chg="add del mod">
          <ac:chgData name="Kristina Chorvatova" userId="a0752222-2c5e-4419-b38d-8ac65628b346" providerId="ADAL" clId="{528A2276-C604-43F1-A8BF-0752E78804D8}" dt="2024-02-07T12:35:26.690" v="6962" actId="14100"/>
          <ac:cxnSpMkLst>
            <pc:docMk/>
            <pc:sldMk cId="1702979873" sldId="268"/>
            <ac:cxnSpMk id="61" creationId="{1D8B11AC-5B83-CDCC-9F28-DBC7E39FB110}"/>
          </ac:cxnSpMkLst>
        </pc:cxnChg>
        <pc:cxnChg chg="add del mod">
          <ac:chgData name="Kristina Chorvatova" userId="a0752222-2c5e-4419-b38d-8ac65628b346" providerId="ADAL" clId="{528A2276-C604-43F1-A8BF-0752E78804D8}" dt="2024-02-07T12:35:26.690" v="6962" actId="14100"/>
          <ac:cxnSpMkLst>
            <pc:docMk/>
            <pc:sldMk cId="1702979873" sldId="268"/>
            <ac:cxnSpMk id="64" creationId="{C2961483-9B46-51AA-147C-0233CD7938F3}"/>
          </ac:cxnSpMkLst>
        </pc:cxnChg>
        <pc:cxnChg chg="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67" creationId="{313DE98C-FE12-C704-F3F4-92ACBE807032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75" creationId="{08AB3C67-D9D5-3921-AB20-8182DA7E4550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76" creationId="{B610D820-C104-4286-44F4-D5429CC5513A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77" creationId="{0E6093D4-730E-FCE5-C97F-DAAC5432D741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78" creationId="{EB621D87-E8C2-1244-786C-101A819179AC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79" creationId="{C9687F29-D4BC-55E3-16D8-181F93EE79AF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80" creationId="{B2A744C3-8764-CE28-359D-4A0F4E697BF5}"/>
          </ac:cxnSpMkLst>
        </pc:cxnChg>
        <pc:cxnChg chg="add del mod">
          <ac:chgData name="Kristina Chorvatova" userId="a0752222-2c5e-4419-b38d-8ac65628b346" providerId="ADAL" clId="{528A2276-C604-43F1-A8BF-0752E78804D8}" dt="2024-02-07T12:37:25.981" v="6968" actId="12788"/>
          <ac:cxnSpMkLst>
            <pc:docMk/>
            <pc:sldMk cId="1702979873" sldId="268"/>
            <ac:cxnSpMk id="85" creationId="{1087A32A-AAA4-32D0-CB69-B3CBA8A0B082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96" creationId="{2E202F2D-AFCF-84BC-3323-C654A7D7630D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97" creationId="{F4A6DDD4-0B93-DBA3-AA6A-8BE8BADFB70A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98" creationId="{26E800B3-7DA6-537C-588D-AA5FC019E901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99" creationId="{6D02E23F-1AA1-678E-D3C8-108179FD90F5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00" creationId="{736D83F7-BF21-52D7-E8BE-CF5D65EC9EB4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04" creationId="{313C492E-5325-DBF7-7F27-38DD49A4DD25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05" creationId="{EA37FE45-24D4-16AD-B52D-922F22998CC8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06" creationId="{019CE2BA-91D9-CBDB-AD10-D53CAD01769C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07" creationId="{18209E04-8CB5-8E18-4C1A-29CCD22F2B76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08" creationId="{DAD62A8E-36A5-FFA0-CAB0-E35AAA17148C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09" creationId="{7ECC934A-4BF1-2403-C62E-77C5450F9BE3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16" creationId="{9223E1C8-A48E-5C15-C034-546BD2BD8527}"/>
          </ac:cxnSpMkLst>
        </pc:cxnChg>
        <pc:cxnChg chg="mod">
          <ac:chgData name="Kristina Chorvatova" userId="a0752222-2c5e-4419-b38d-8ac65628b346" providerId="ADAL" clId="{528A2276-C604-43F1-A8BF-0752E78804D8}" dt="2024-02-07T12:34:14.318" v="6954" actId="1076"/>
          <ac:cxnSpMkLst>
            <pc:docMk/>
            <pc:sldMk cId="1702979873" sldId="268"/>
            <ac:cxnSpMk id="121" creationId="{D0F74548-61C3-94A1-C5A8-3429245F3FA3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22" creationId="{21F7F437-B9CA-53CB-8EF8-9DAE79E04CA4}"/>
          </ac:cxnSpMkLst>
        </pc:cxnChg>
        <pc:cxnChg chg="mod">
          <ac:chgData name="Kristina Chorvatova" userId="a0752222-2c5e-4419-b38d-8ac65628b346" providerId="ADAL" clId="{528A2276-C604-43F1-A8BF-0752E78804D8}" dt="2024-02-07T12:34:16.955" v="6955" actId="1076"/>
          <ac:cxnSpMkLst>
            <pc:docMk/>
            <pc:sldMk cId="1702979873" sldId="268"/>
            <ac:cxnSpMk id="123" creationId="{0CBE688F-4EFA-993F-D26E-E4B3376B924D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24" creationId="{935D3342-F8DB-49FB-8F25-DE6C11F36ADF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25" creationId="{B9B203DD-36D4-6D25-B8DC-EAC8CF3C86FB}"/>
          </ac:cxnSpMkLst>
        </pc:cxnChg>
        <pc:cxnChg chg="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126" creationId="{87F22EA0-BA10-F465-0033-858864429922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27" creationId="{93E7C41B-A6A5-FB33-BCEE-8676333E902F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28" creationId="{3D6896B4-1964-678E-4A81-7EB414E79F01}"/>
          </ac:cxnSpMkLst>
        </pc:cxnChg>
        <pc:cxnChg chg="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129" creationId="{97BBC06A-149B-1F2F-18B8-D9966F3DFA0F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30" creationId="{5B3801B5-4165-460E-6698-7C2415B9AE83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31" creationId="{46303F55-DC26-B0C1-97FB-344B1BBDE1BE}"/>
          </ac:cxnSpMkLst>
        </pc:cxnChg>
        <pc:cxnChg chg="add del mod">
          <ac:chgData name="Kristina Chorvatova" userId="a0752222-2c5e-4419-b38d-8ac65628b346" providerId="ADAL" clId="{528A2276-C604-43F1-A8BF-0752E78804D8}" dt="2024-02-07T12:37:07.746" v="6965" actId="1076"/>
          <ac:cxnSpMkLst>
            <pc:docMk/>
            <pc:sldMk cId="1702979873" sldId="268"/>
            <ac:cxnSpMk id="133" creationId="{71E17B9A-17DD-FA19-6D50-F64448835C86}"/>
          </ac:cxnSpMkLst>
        </pc:cxnChg>
        <pc:cxnChg chg="add del 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137" creationId="{BB8F8A53-083C-CAFB-1B70-4874B0C6582A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39" creationId="{6B989285-FB3E-E270-D25C-A6E3B30DF093}"/>
          </ac:cxnSpMkLst>
        </pc:cxnChg>
        <pc:cxnChg chg="add del mod">
          <ac:chgData name="Kristina Chorvatova" userId="a0752222-2c5e-4419-b38d-8ac65628b346" providerId="ADAL" clId="{528A2276-C604-43F1-A8BF-0752E78804D8}" dt="2024-02-07T10:54:04.729" v="6899" actId="1076"/>
          <ac:cxnSpMkLst>
            <pc:docMk/>
            <pc:sldMk cId="1702979873" sldId="268"/>
            <ac:cxnSpMk id="140" creationId="{A49AF051-B9C1-E90A-EEB1-5186C683DFB3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41" creationId="{1451BC46-C541-28CB-5707-C60AC1A4E799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42" creationId="{12DCA121-B3C9-F2CD-0D7E-9DB0DF4F6764}"/>
          </ac:cxnSpMkLst>
        </pc:cxnChg>
        <pc:cxnChg chg="add del mod">
          <ac:chgData name="Kristina Chorvatova" userId="a0752222-2c5e-4419-b38d-8ac65628b346" providerId="ADAL" clId="{528A2276-C604-43F1-A8BF-0752E78804D8}" dt="2024-02-07T12:36:57.127" v="6963" actId="1076"/>
          <ac:cxnSpMkLst>
            <pc:docMk/>
            <pc:sldMk cId="1702979873" sldId="268"/>
            <ac:cxnSpMk id="143" creationId="{02D83F93-C4A2-3854-7CFE-661B05BF5DAB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44" creationId="{83C93EE1-F943-5C03-9512-F34E775D6BC6}"/>
          </ac:cxnSpMkLst>
        </pc:cxnChg>
        <pc:cxnChg chg="add del mod">
          <ac:chgData name="Kristina Chorvatova" userId="a0752222-2c5e-4419-b38d-8ac65628b346" providerId="ADAL" clId="{528A2276-C604-43F1-A8BF-0752E78804D8}" dt="2024-02-07T12:37:00.226" v="6964" actId="1076"/>
          <ac:cxnSpMkLst>
            <pc:docMk/>
            <pc:sldMk cId="1702979873" sldId="268"/>
            <ac:cxnSpMk id="145" creationId="{13145A70-D529-E5DA-B23D-251D3F93B99A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46" creationId="{2B85066E-3845-95A4-3C10-C7FB477B6527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51" creationId="{0A442658-54E1-08B7-981D-75C5C268B619}"/>
          </ac:cxnSpMkLst>
        </pc:cxnChg>
        <pc:cxnChg chg="del mod">
          <ac:chgData name="Kristina Chorvatova" userId="a0752222-2c5e-4419-b38d-8ac65628b346" providerId="ADAL" clId="{528A2276-C604-43F1-A8BF-0752E78804D8}" dt="2024-01-11T16:39:46.344" v="6389" actId="478"/>
          <ac:cxnSpMkLst>
            <pc:docMk/>
            <pc:sldMk cId="1702979873" sldId="268"/>
            <ac:cxnSpMk id="155" creationId="{C77FFA84-E087-912A-E679-0191BD008B08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56" creationId="{B71D1070-3C78-8B60-FBB4-25875C2A0FE2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57" creationId="{42C6FBCC-9B1B-4006-6362-4A39429EE0B0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63" creationId="{C7EC8E60-3BB3-D8EA-5169-F2F11DCD9EE2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67" creationId="{50E1FAD5-C451-5D0C-DBE3-8586031B9835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68" creationId="{D4ED2339-99C0-785B-1650-1416DED12E15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69" creationId="{09077620-F848-CCB3-7519-FD8CA4E759CC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74" creationId="{0DF5F42B-0B70-4A91-7CBD-34B977CC9C59}"/>
          </ac:cxnSpMkLst>
        </pc:cxnChg>
        <pc:cxnChg chg="mod">
          <ac:chgData name="Kristina Chorvatova" userId="a0752222-2c5e-4419-b38d-8ac65628b346" providerId="ADAL" clId="{528A2276-C604-43F1-A8BF-0752E78804D8}" dt="2024-02-07T12:34:14.318" v="6954" actId="1076"/>
          <ac:cxnSpMkLst>
            <pc:docMk/>
            <pc:sldMk cId="1702979873" sldId="268"/>
            <ac:cxnSpMk id="180" creationId="{8F3BF8F4-560B-4BE4-783E-A15DD748F468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81" creationId="{86994DF9-AA62-4FEA-78C9-C29F563C910A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82" creationId="{A5A36FB1-78B3-163A-0FC0-77AC6E0DDBAB}"/>
          </ac:cxnSpMkLst>
        </pc:cxnChg>
        <pc:cxnChg chg="mod">
          <ac:chgData name="Kristina Chorvatova" userId="a0752222-2c5e-4419-b38d-8ac65628b346" providerId="ADAL" clId="{528A2276-C604-43F1-A8BF-0752E78804D8}" dt="2024-02-07T12:34:16.955" v="6955" actId="1076"/>
          <ac:cxnSpMkLst>
            <pc:docMk/>
            <pc:sldMk cId="1702979873" sldId="268"/>
            <ac:cxnSpMk id="183" creationId="{86719313-5917-BC4B-FDB2-E27479A3E495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84" creationId="{F8197D6D-F74C-5C54-5476-0421BC10A596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85" creationId="{AD82F760-30B4-0180-FD4C-AF10BAE828EC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86" creationId="{8C0F395C-7AD7-5536-4835-4D6C53ECFB18}"/>
          </ac:cxnSpMkLst>
        </pc:cxnChg>
        <pc:cxnChg chg="add del mod">
          <ac:chgData name="Kristina Chorvatova" userId="a0752222-2c5e-4419-b38d-8ac65628b346" providerId="ADAL" clId="{528A2276-C604-43F1-A8BF-0752E78804D8}" dt="2024-02-07T12:37:00.226" v="6964" actId="1076"/>
          <ac:cxnSpMkLst>
            <pc:docMk/>
            <pc:sldMk cId="1702979873" sldId="268"/>
            <ac:cxnSpMk id="187" creationId="{EBF21E06-74ED-C5BE-2957-35764AAF4198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88" creationId="{7F0533DE-24A8-ACDF-B43C-8A431DA79E0C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89" creationId="{35899BAA-C6E5-EF01-8B84-576DAF41E819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90" creationId="{05A51B6E-9C4B-9112-1738-A0B2450F7C36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91" creationId="{3AAA68AB-76EB-1C4D-7D94-39188EE9871B}"/>
          </ac:cxnSpMkLst>
        </pc:cxnChg>
        <pc:cxnChg chg="mod">
          <ac:chgData name="Kristina Chorvatova" userId="a0752222-2c5e-4419-b38d-8ac65628b346" providerId="ADAL" clId="{528A2276-C604-43F1-A8BF-0752E78804D8}" dt="2024-02-07T12:34:55.693" v="6959" actId="1076"/>
          <ac:cxnSpMkLst>
            <pc:docMk/>
            <pc:sldMk cId="1702979873" sldId="268"/>
            <ac:cxnSpMk id="192" creationId="{101538B9-89F0-1BAE-6405-3F9CB55C7995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94" creationId="{BB46AF5A-08B0-6098-3B74-8AC939B75CBB}"/>
          </ac:cxnSpMkLst>
        </pc:cxnChg>
        <pc:cxnChg chg="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196" creationId="{BFC44F93-7B27-DCB6-96EE-1F70D2BD2588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97" creationId="{7C9E4DEF-5B95-7C6E-A576-8CC485358C82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199" creationId="{3EFA7488-8999-0EAB-FEF6-1736F7C6878A}"/>
          </ac:cxnSpMkLst>
        </pc:cxnChg>
        <pc:cxnChg chg="add del mod">
          <ac:chgData name="Kristina Chorvatova" userId="a0752222-2c5e-4419-b38d-8ac65628b346" providerId="ADAL" clId="{528A2276-C604-43F1-A8BF-0752E78804D8}" dt="2024-02-07T12:37:07.746" v="6965" actId="1076"/>
          <ac:cxnSpMkLst>
            <pc:docMk/>
            <pc:sldMk cId="1702979873" sldId="268"/>
            <ac:cxnSpMk id="200" creationId="{58CEAE46-19D5-DCF4-2C00-A0CB6031A41E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02" creationId="{AAC34F06-FF8B-EA81-97E2-82503EABDC35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04" creationId="{391762FD-A883-1F05-DF49-883E2BBCDD59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05" creationId="{274C2661-D029-5CA7-E58B-B6451837E8B4}"/>
          </ac:cxnSpMkLst>
        </pc:cxnChg>
        <pc:cxnChg chg="add del mod">
          <ac:chgData name="Kristina Chorvatova" userId="a0752222-2c5e-4419-b38d-8ac65628b346" providerId="ADAL" clId="{528A2276-C604-43F1-A8BF-0752E78804D8}" dt="2024-02-07T12:36:57.127" v="6963" actId="1076"/>
          <ac:cxnSpMkLst>
            <pc:docMk/>
            <pc:sldMk cId="1702979873" sldId="268"/>
            <ac:cxnSpMk id="208" creationId="{CC9A5871-CC71-54C9-74A0-279141516587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09" creationId="{43F7A3C8-85C9-4E4F-647A-0C1845303095}"/>
          </ac:cxnSpMkLst>
        </pc:cxnChg>
        <pc:cxnChg chg="add del mod">
          <ac:chgData name="Kristina Chorvatova" userId="a0752222-2c5e-4419-b38d-8ac65628b346" providerId="ADAL" clId="{528A2276-C604-43F1-A8BF-0752E78804D8}" dt="2024-02-07T10:54:04.729" v="6899" actId="1076"/>
          <ac:cxnSpMkLst>
            <pc:docMk/>
            <pc:sldMk cId="1702979873" sldId="268"/>
            <ac:cxnSpMk id="211" creationId="{DCEDED90-6F09-151D-BD8A-D778E204184F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12" creationId="{BC2873AE-0FF2-C0B2-94E2-FA7FA5B21585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13" creationId="{E333259A-67FA-D0B0-63EA-270BD0891DAC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14" creationId="{291BFA60-CC92-80A7-C0AA-5A0B3CA3C8F1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16" creationId="{5FEB9988-7C7D-DA55-4ED0-A1BA277A4FA6}"/>
          </ac:cxnSpMkLst>
        </pc:cxnChg>
        <pc:cxnChg chg="add del mod">
          <ac:chgData name="Kristina Chorvatova" userId="a0752222-2c5e-4419-b38d-8ac65628b346" providerId="ADAL" clId="{528A2276-C604-43F1-A8BF-0752E78804D8}" dt="2024-01-11T16:29:56.895" v="6344"/>
          <ac:cxnSpMkLst>
            <pc:docMk/>
            <pc:sldMk cId="1702979873" sldId="268"/>
            <ac:cxnSpMk id="217" creationId="{AC00D206-11C0-2C91-142F-33E9E307E829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19" creationId="{33083FCE-563F-2EC8-F4A0-A17F26A5973C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20" creationId="{23865D5B-3384-38CD-B567-FC9C3C24599B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29" creationId="{5ED91F29-3749-EDDA-F3A8-594C4020C1A2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30" creationId="{BFA0F921-29CC-F443-3B60-33EC13883FC2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31" creationId="{F42DF18A-E881-A7E4-2DE4-1FCF26D78CC7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32" creationId="{9A9EA7BE-D3EA-7EE2-AFFC-AC4C467A1FA5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33" creationId="{D3F067E5-C28C-5537-CDF9-1883C906E3FB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42" creationId="{65718267-DB8A-563D-57F3-CB794B4AC20C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43" creationId="{86F0BAD4-A80F-D128-EDFF-78CE6F8C2859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44" creationId="{5FFFF4EF-50C2-B273-C472-D76F9D06020A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46" creationId="{C97F6F80-BD95-3076-F4A4-456B69BA7D46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48" creationId="{80919471-0CD3-315B-C2E8-CB8AE97FB2B6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49" creationId="{45C34512-F0D9-6E79-3942-043D08C27A43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50" creationId="{0846BAB9-8F56-0469-1BA0-17BE3C7974AF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51" creationId="{02F8095D-B029-623A-653C-7C7B46F87835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52" creationId="{EE68FAB2-AC91-01E7-A094-380719F29D1A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57" creationId="{FE7C88E0-F56F-0564-A6E2-1E69A9CB23A1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58" creationId="{530A7C7D-F4D9-4D8E-3C6E-794BEBB9BCFE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59" creationId="{099FE831-8602-7412-2AC8-77D59F8E13B0}"/>
          </ac:cxnSpMkLst>
        </pc:cxnChg>
        <pc:cxnChg chg="mod">
          <ac:chgData name="Kristina Chorvatova" userId="a0752222-2c5e-4419-b38d-8ac65628b346" providerId="ADAL" clId="{528A2276-C604-43F1-A8BF-0752E78804D8}" dt="2024-02-07T10:56:51.522" v="6929" actId="14100"/>
          <ac:cxnSpMkLst>
            <pc:docMk/>
            <pc:sldMk cId="1702979873" sldId="268"/>
            <ac:cxnSpMk id="260" creationId="{61CB7E25-5E6B-287C-0E86-B2625C1D28D3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61" creationId="{569BC2B3-29AB-CD6E-BB9F-290FCBF2B99B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62" creationId="{9D804D5E-FCCA-9714-FFB1-383939FB1002}"/>
          </ac:cxnSpMkLst>
        </pc:cxnChg>
        <pc:cxnChg chg="mod">
          <ac:chgData name="Kristina Chorvatova" userId="a0752222-2c5e-4419-b38d-8ac65628b346" providerId="ADAL" clId="{528A2276-C604-43F1-A8BF-0752E78804D8}" dt="2024-02-07T10:56:48.269" v="6928" actId="14100"/>
          <ac:cxnSpMkLst>
            <pc:docMk/>
            <pc:sldMk cId="1702979873" sldId="268"/>
            <ac:cxnSpMk id="263" creationId="{5C514DBB-3C8D-CBC8-E3FD-72A5809AA6AD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64" creationId="{A82626D9-06E9-E5BE-D861-721E837F5B0E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65" creationId="{F13C475F-754C-FDC5-D115-DB3762BDA638}"/>
          </ac:cxnSpMkLst>
        </pc:cxnChg>
        <pc:cxnChg chg="mod">
          <ac:chgData name="Kristina Chorvatova" userId="a0752222-2c5e-4419-b38d-8ac65628b346" providerId="ADAL" clId="{528A2276-C604-43F1-A8BF-0752E78804D8}" dt="2024-02-07T10:56:45.766" v="6927" actId="14100"/>
          <ac:cxnSpMkLst>
            <pc:docMk/>
            <pc:sldMk cId="1702979873" sldId="268"/>
            <ac:cxnSpMk id="266" creationId="{8A54013B-A7EC-C7FE-EE1F-26372CD7785E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67" creationId="{E71E589D-3D72-F4C4-3588-EC443E820E0F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69" creationId="{3B9B99E6-D8CB-A86B-1D78-A78913EF9DD5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71" creationId="{2C7E8D72-D8F3-2A14-A4C1-F862129B71B0}"/>
          </ac:cxnSpMkLst>
        </pc:cxnChg>
        <pc:cxnChg chg="mod">
          <ac:chgData name="Kristina Chorvatova" userId="a0752222-2c5e-4419-b38d-8ac65628b346" providerId="ADAL" clId="{528A2276-C604-43F1-A8BF-0752E78804D8}" dt="2024-02-07T10:56:43.085" v="6926" actId="14100"/>
          <ac:cxnSpMkLst>
            <pc:docMk/>
            <pc:sldMk cId="1702979873" sldId="268"/>
            <ac:cxnSpMk id="272" creationId="{2E53FC4F-73FC-2A22-DAE8-5891E0122759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74" creationId="{EA8F1805-DD2C-76C0-6114-62E57F518538}"/>
          </ac:cxnSpMkLst>
        </pc:cxnChg>
        <pc:cxnChg chg="add del mod">
          <ac:chgData name="Kristina Chorvatova" userId="a0752222-2c5e-4419-b38d-8ac65628b346" providerId="ADAL" clId="{528A2276-C604-43F1-A8BF-0752E78804D8}" dt="2024-02-07T10:55:56.657" v="6910" actId="14100"/>
          <ac:cxnSpMkLst>
            <pc:docMk/>
            <pc:sldMk cId="1702979873" sldId="268"/>
            <ac:cxnSpMk id="275" creationId="{AB139B7E-C3F8-365B-67EF-BB274BA28C31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76" creationId="{C76ED990-B8EC-4D7D-4CA1-753CE687F1FC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77" creationId="{262E8566-C486-46E0-49C8-42D71DE30DE2}"/>
          </ac:cxnSpMkLst>
        </pc:cxnChg>
        <pc:cxnChg chg="add del mod">
          <ac:chgData name="Kristina Chorvatova" userId="a0752222-2c5e-4419-b38d-8ac65628b346" providerId="ADAL" clId="{528A2276-C604-43F1-A8BF-0752E78804D8}" dt="2024-02-07T10:56:00.299" v="6911" actId="14100"/>
          <ac:cxnSpMkLst>
            <pc:docMk/>
            <pc:sldMk cId="1702979873" sldId="268"/>
            <ac:cxnSpMk id="278" creationId="{8371F821-7753-6F03-C277-328A2D994039}"/>
          </ac:cxnSpMkLst>
        </pc:cxnChg>
        <pc:cxnChg chg="add del mod">
          <ac:chgData name="Kristina Chorvatova" userId="a0752222-2c5e-4419-b38d-8ac65628b346" providerId="ADAL" clId="{528A2276-C604-43F1-A8BF-0752E78804D8}" dt="2024-01-11T16:37:29.187" v="6374"/>
          <ac:cxnSpMkLst>
            <pc:docMk/>
            <pc:sldMk cId="1702979873" sldId="268"/>
            <ac:cxnSpMk id="279" creationId="{5C304C5F-B8DC-0019-A87A-DEDE99ED4CCA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280" creationId="{CB4C8F63-0975-1BCC-43F4-85BA3EF38C7B}"/>
          </ac:cxnSpMkLst>
        </pc:cxnChg>
        <pc:cxnChg chg="add del mod">
          <ac:chgData name="Kristina Chorvatova" userId="a0752222-2c5e-4419-b38d-8ac65628b346" providerId="ADAL" clId="{528A2276-C604-43F1-A8BF-0752E78804D8}" dt="2024-02-07T10:56:11.820" v="6916" actId="14100"/>
          <ac:cxnSpMkLst>
            <pc:docMk/>
            <pc:sldMk cId="1702979873" sldId="268"/>
            <ac:cxnSpMk id="281" creationId="{210CEC5E-8A16-D1DF-5932-2C22B3570028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282" creationId="{228C24BE-FE52-5A3B-FA1D-76678E00C5C1}"/>
          </ac:cxnSpMkLst>
        </pc:cxnChg>
        <pc:cxnChg chg="add del mod">
          <ac:chgData name="Kristina Chorvatova" userId="a0752222-2c5e-4419-b38d-8ac65628b346" providerId="ADAL" clId="{528A2276-C604-43F1-A8BF-0752E78804D8}" dt="2024-02-07T10:56:34.785" v="6924" actId="14100"/>
          <ac:cxnSpMkLst>
            <pc:docMk/>
            <pc:sldMk cId="1702979873" sldId="268"/>
            <ac:cxnSpMk id="284" creationId="{50A26202-E0BF-BD15-6A40-3674D95C0DAB}"/>
          </ac:cxnSpMkLst>
        </pc:cxnChg>
        <pc:cxnChg chg="add del mod">
          <ac:chgData name="Kristina Chorvatova" userId="a0752222-2c5e-4419-b38d-8ac65628b346" providerId="ADAL" clId="{528A2276-C604-43F1-A8BF-0752E78804D8}" dt="2024-02-07T10:56:39.484" v="6925" actId="14100"/>
          <ac:cxnSpMkLst>
            <pc:docMk/>
            <pc:sldMk cId="1702979873" sldId="268"/>
            <ac:cxnSpMk id="287" creationId="{B9909C2F-CE6B-7536-2194-82EAE5DB0328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293" creationId="{A7404BE0-47E3-A1F6-1F99-0D612394642A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294" creationId="{A0388909-6248-BA19-5429-551FA43BCC3E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295" creationId="{5271D5CC-9B9B-9E0D-0EB1-04BB76588A90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296" creationId="{B82DF4E4-FC3B-D83E-5C2A-A4A730F77DAA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297" creationId="{2CF1DB0E-B58A-CC1F-835E-0A4F0682607E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06" creationId="{98B2189E-3604-D23E-7F65-1045417E0B8B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07" creationId="{4688FF14-F0D1-31A7-4B3D-C981F492E213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08" creationId="{DF8EB7BB-D027-9824-28F4-48B77A976ADF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10" creationId="{DD2D2239-EB20-6FB5-637F-F29F13649FE8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11" creationId="{8E320FDC-E484-641D-8143-600A6F8B34BE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12" creationId="{04CB5CFD-D56B-C197-FE27-49387C335F63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13" creationId="{52C46149-6A39-E7F1-20FC-0D2CD3030396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14" creationId="{A0FE1A34-CF03-283C-A13F-13EAAB225848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15" creationId="{DA9CC976-DC18-2EB3-D0B8-54A3E381C028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0" creationId="{48BFAF80-0027-816A-445C-3BD4229CBA30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1" creationId="{87A86A19-42F9-7820-B82A-E154449CF0B2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2" creationId="{EA010109-5580-7486-6B76-516BC60FF829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3" creationId="{599663C7-2F1B-8CAC-E110-A7067D46F5A2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4" creationId="{261CF821-B3E1-9738-2104-D516DFCD115D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5" creationId="{404C425E-59C6-86ED-F227-A71DA529E0F1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6" creationId="{E2B06388-AA17-8285-5EC5-178EC1312CCE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7" creationId="{E2228034-2074-E7BE-9D8F-A449D6D674DC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29" creationId="{9A19005A-9F98-D9B8-B648-A9775E694FED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31" creationId="{31A1D90D-CFCC-3302-62C5-0CD886D4BC60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33" creationId="{D1ECBF71-17C5-D0A6-B16B-D3CD1DA6490E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34" creationId="{F7C414D5-7E4D-6EA8-EFE1-A04FC01AA97E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35" creationId="{E396D1E1-7167-0815-990A-C09862E71756}"/>
          </ac:cxnSpMkLst>
        </pc:cxnChg>
        <pc:cxnChg chg="add del mod">
          <ac:chgData name="Kristina Chorvatova" userId="a0752222-2c5e-4419-b38d-8ac65628b346" providerId="ADAL" clId="{528A2276-C604-43F1-A8BF-0752E78804D8}" dt="2024-01-11T16:39:40.117" v="6386" actId="478"/>
          <ac:cxnSpMkLst>
            <pc:docMk/>
            <pc:sldMk cId="1702979873" sldId="268"/>
            <ac:cxnSpMk id="336" creationId="{92A530FF-2ADC-C780-3DAF-06E85C0C27A5}"/>
          </ac:cxnSpMkLst>
        </pc:cxnChg>
        <pc:cxnChg chg="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367" creationId="{4DA30D63-9703-7AE9-1EAD-91389B94E11B}"/>
          </ac:cxnSpMkLst>
        </pc:cxnChg>
        <pc:cxnChg chg="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371" creationId="{139808AF-F10C-5AFD-571B-46EB3BEB9548}"/>
          </ac:cxnSpMkLst>
        </pc:cxnChg>
        <pc:cxnChg chg="mod">
          <ac:chgData name="Kristina Chorvatova" userId="a0752222-2c5e-4419-b38d-8ac65628b346" providerId="ADAL" clId="{528A2276-C604-43F1-A8BF-0752E78804D8}" dt="2024-02-07T12:34:55.693" v="6959" actId="1076"/>
          <ac:cxnSpMkLst>
            <pc:docMk/>
            <pc:sldMk cId="1702979873" sldId="268"/>
            <ac:cxnSpMk id="378" creationId="{5899935E-FA60-C6C3-7226-88C4E8BEFD20}"/>
          </ac:cxnSpMkLst>
        </pc:cxnChg>
        <pc:cxnChg chg="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382" creationId="{491ED693-5474-E5C4-D328-A0263261CAD3}"/>
          </ac:cxnSpMkLst>
        </pc:cxnChg>
        <pc:cxnChg chg="add del 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390" creationId="{25CD73B4-B21C-9D70-130E-71926DC997D2}"/>
          </ac:cxnSpMkLst>
        </pc:cxnChg>
        <pc:cxnChg chg="add del mod">
          <ac:chgData name="Kristina Chorvatova" userId="a0752222-2c5e-4419-b38d-8ac65628b346" providerId="ADAL" clId="{528A2276-C604-43F1-A8BF-0752E78804D8}" dt="2024-01-11T16:49:59.553" v="6401" actId="1076"/>
          <ac:cxnSpMkLst>
            <pc:docMk/>
            <pc:sldMk cId="1702979873" sldId="268"/>
            <ac:cxnSpMk id="422" creationId="{384418A7-F7D3-45BB-5E2C-0F8073072749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31" creationId="{7D2BF7C0-678E-A951-BD63-FBACBE091641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32" creationId="{0ECBB71B-6204-9E41-ABD2-268B92A8271A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33" creationId="{4441EA5F-C62A-CA3F-AA5E-D7DFFE183ACD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34" creationId="{49E48E76-37E9-D571-5654-BA6431AF793E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52" creationId="{BA825DDD-FC12-4181-73A8-5ED0AAC3CA4D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53" creationId="{CD46D2B6-43FD-7257-4560-8E845779E512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54" creationId="{4DB10EE2-871D-D718-E324-BA826458B89C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55" creationId="{C5C1A8FA-854B-48C2-441B-AF3EADA56780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56" creationId="{86DB35ED-D727-940C-CACC-A14CC0089DBB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57" creationId="{1F250251-1EFF-8F76-A846-971644FF2CF3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72" creationId="{4F5F2C22-8446-E782-26D4-2EB73D4DCC18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73" creationId="{B06991A1-499D-DDBD-FB89-F71329FEE907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74" creationId="{80338886-037D-71B9-7057-7BD836FACE3D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75" creationId="{2D1F5693-C24B-341D-E050-0F21CD8CD208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76" creationId="{6E79B1F0-A172-8B59-8888-5A83BA465B9B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0" creationId="{CB5C1DED-18D5-25AE-4CCE-D684FD0DFDAF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1" creationId="{8C9E76D8-11FE-A970-2F00-E32783F48CA1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2" creationId="{BBCE32C6-57C6-673F-EF42-42F13E27BA22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3" creationId="{73EAD6B0-636F-289E-3567-A27F829FECCD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4" creationId="{CA28CD5D-8858-F892-246C-AE1F61E642EF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5" creationId="{D8418F85-C56A-F2B9-E129-F6570F823D11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6" creationId="{FD3C8CA1-43E9-35B1-92B3-169F923B62A1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7" creationId="{A163CCB1-5143-02C7-D928-A181FE175778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8" creationId="{113C291F-FD17-CD86-DA6D-78213E08DBEA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89" creationId="{663335A6-F7F3-0B73-DB54-5FD7E0636C9F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90" creationId="{467DAE66-0EBD-A439-9973-871D937F3BC4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91" creationId="{D9F74E99-7048-E132-08D4-2BEFC09B3E1E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92" creationId="{AF21CA7A-3960-A832-19D7-17433B788E10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93" creationId="{C54EE5AA-F4B1-63C1-E281-4B8E6110BCED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499" creationId="{508E3A49-B9DA-EC04-82D7-06EC4EA2439B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00" creationId="{9DDD3ADF-1541-41E5-A088-C62113E68C69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01" creationId="{53B734EE-186C-1581-809B-AB4964242F01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02" creationId="{0DDC3774-1118-09FC-30BA-3CBEE7E96755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03" creationId="{8D4A8E4A-E613-C5B9-5BAC-4A184F21EF15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04" creationId="{5DAB29EB-031D-6F2B-47D5-C2ED55D95757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08" creationId="{EB2CE1BF-1859-4E05-2547-0F3B42B59424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09" creationId="{5D10F915-F32A-8A9F-EAC6-1C39A411A2BA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15" creationId="{BDDF167E-F32B-19CD-D8A5-FC6B0E2E17D6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19" creationId="{266E3407-BF5C-F180-5011-88FCB6122B1B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0" creationId="{0B83E66A-3F98-B9E1-B543-A05575FF9945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1" creationId="{450DA39F-E4D4-5161-530D-A11740929155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2" creationId="{B7CDA60A-AEC2-4FDE-A7E8-FAE9E2B20B3A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3" creationId="{53321A59-5266-A0BA-FC51-4B36B407986F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4" creationId="{8DB6DE5F-2BD9-1788-6002-47503C927B2C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5" creationId="{1D6B3F37-1884-6CB5-052E-3D2B04611ABC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6" creationId="{3BA6134C-C13A-5580-F444-96D669F0760C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7" creationId="{0A9BC457-2147-B3E2-3B65-0AFAB5A84AE5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8" creationId="{3049E157-7765-9B93-3682-40A480D11F40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29" creationId="{75BB9782-6383-0557-1162-7A9DD51D7B7F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30" creationId="{62ED83C2-02E3-D1E3-9E5C-C33E562E3599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31" creationId="{3AF5F35A-2071-4ADE-D0B4-BED8B0A9E21E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33" creationId="{FC17E91F-6A7F-28B4-2E51-2BD34DB6FE45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35" creationId="{DECF2C62-7018-8DF6-202F-58008ECDC095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37" creationId="{E06DF18B-8027-F3F4-3A97-14C543AF1CD4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39" creationId="{04DBC54C-8914-98CF-1692-02275263952B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41" creationId="{79853D3E-361E-CC89-FEBB-3E4053170097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42" creationId="{73170FA4-A341-835B-F10C-DC367FC3C61E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45" creationId="{F746BD3E-0643-C842-3087-13399139A56B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47" creationId="{5442253E-2ABF-C77E-C2A9-B0785EE421E1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48" creationId="{BBB8D2D9-A482-BCF7-5504-B226579F0546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49" creationId="{EA836552-CCF3-270B-BA55-D3776F000185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50" creationId="{DB056EDF-41FF-5309-F7EB-0C3ED28E1F9C}"/>
          </ac:cxnSpMkLst>
        </pc:cxnChg>
        <pc:cxnChg chg="add del mod">
          <ac:chgData name="Kristina Chorvatova" userId="a0752222-2c5e-4419-b38d-8ac65628b346" providerId="ADAL" clId="{528A2276-C604-43F1-A8BF-0752E78804D8}" dt="2024-01-11T16:49:49.483" v="6400" actId="478"/>
          <ac:cxnSpMkLst>
            <pc:docMk/>
            <pc:sldMk cId="1702979873" sldId="268"/>
            <ac:cxnSpMk id="551" creationId="{707BFDD6-2DBE-A003-E7DB-9CC19C170ECC}"/>
          </ac:cxnSpMkLst>
        </pc:cxnChg>
      </pc:sldChg>
      <pc:sldChg chg="addSp delSp modSp add del mod ord">
        <pc:chgData name="Kristina Chorvatova" userId="a0752222-2c5e-4419-b38d-8ac65628b346" providerId="ADAL" clId="{528A2276-C604-43F1-A8BF-0752E78804D8}" dt="2024-02-19T15:29:53.187" v="6989"/>
        <pc:sldMkLst>
          <pc:docMk/>
          <pc:sldMk cId="3474982141" sldId="269"/>
        </pc:sldMkLst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2" creationId="{6FE08E70-ADF7-B100-409C-6E640433664D}"/>
          </ac:spMkLst>
        </pc:spChg>
        <pc:spChg chg="add 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3" creationId="{053AB59E-077C-E0A9-4F80-C590242E1C9A}"/>
          </ac:spMkLst>
        </pc:spChg>
        <pc:spChg chg="add mod">
          <ac:chgData name="Kristina Chorvatova" userId="a0752222-2c5e-4419-b38d-8ac65628b346" providerId="ADAL" clId="{528A2276-C604-43F1-A8BF-0752E78804D8}" dt="2024-01-11T16:36:50.690" v="6369" actId="12788"/>
          <ac:spMkLst>
            <pc:docMk/>
            <pc:sldMk cId="3474982141" sldId="269"/>
            <ac:spMk id="4" creationId="{05883B12-3609-9E18-4BD1-C8412C19464C}"/>
          </ac:spMkLst>
        </pc:spChg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9" creationId="{E45BF3C0-F37C-1BFE-E0F9-6E98211E5095}"/>
          </ac:spMkLst>
        </pc:spChg>
        <pc:spChg chg="add mod">
          <ac:chgData name="Kristina Chorvatova" userId="a0752222-2c5e-4419-b38d-8ac65628b346" providerId="ADAL" clId="{528A2276-C604-43F1-A8BF-0752E78804D8}" dt="2024-01-11T16:36:57.428" v="6371" actId="465"/>
          <ac:spMkLst>
            <pc:docMk/>
            <pc:sldMk cId="3474982141" sldId="269"/>
            <ac:spMk id="11" creationId="{9218B55E-DABE-6ACA-D9EE-75E99B2ACC5A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21" creationId="{73EC0E3E-DB9E-73A3-1365-330FC9066F47}"/>
          </ac:spMkLst>
        </pc:spChg>
        <pc:spChg chg="del mod">
          <ac:chgData name="Kristina Chorvatova" userId="a0752222-2c5e-4419-b38d-8ac65628b346" providerId="ADAL" clId="{528A2276-C604-43F1-A8BF-0752E78804D8}" dt="2024-01-10T15:18:19.080" v="4589" actId="478"/>
          <ac:spMkLst>
            <pc:docMk/>
            <pc:sldMk cId="3474982141" sldId="269"/>
            <ac:spMk id="22" creationId="{51F31798-7163-9CE7-2141-19C9A8168219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23" creationId="{22D5D268-EEC5-A9CB-C0E8-E4E82F65A65A}"/>
          </ac:spMkLst>
        </pc:spChg>
        <pc:spChg chg="del">
          <ac:chgData name="Kristina Chorvatova" userId="a0752222-2c5e-4419-b38d-8ac65628b346" providerId="ADAL" clId="{528A2276-C604-43F1-A8BF-0752E78804D8}" dt="2024-01-10T15:24:47.876" v="4657" actId="478"/>
          <ac:spMkLst>
            <pc:docMk/>
            <pc:sldMk cId="3474982141" sldId="269"/>
            <ac:spMk id="24" creationId="{DE5269C0-9C67-F237-4EE6-8F06C485FC73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26" creationId="{863A1377-6C30-8D8D-C0C1-C49658149209}"/>
          </ac:spMkLst>
        </pc:spChg>
        <pc:spChg chg="mod">
          <ac:chgData name="Kristina Chorvatova" userId="a0752222-2c5e-4419-b38d-8ac65628b346" providerId="ADAL" clId="{528A2276-C604-43F1-A8BF-0752E78804D8}" dt="2024-01-10T15:29:43.504" v="4692" actId="20577"/>
          <ac:spMkLst>
            <pc:docMk/>
            <pc:sldMk cId="3474982141" sldId="269"/>
            <ac:spMk id="27" creationId="{B8B74A71-A612-88E1-172A-D08C207513AF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28" creationId="{68F1816D-FDCC-0900-3A40-2B30D4311AFF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29" creationId="{1C6EE40C-62B8-437E-6DCD-0F6A7CB26F80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30" creationId="{3DF2C3A0-E50F-382F-D48C-3E9D6D1651CA}"/>
          </ac:spMkLst>
        </pc:spChg>
        <pc:spChg chg="add del mod">
          <ac:chgData name="Kristina Chorvatova" userId="a0752222-2c5e-4419-b38d-8ac65628b346" providerId="ADAL" clId="{528A2276-C604-43F1-A8BF-0752E78804D8}" dt="2024-01-11T15:30:13.260" v="5958" actId="478"/>
          <ac:spMkLst>
            <pc:docMk/>
            <pc:sldMk cId="3474982141" sldId="269"/>
            <ac:spMk id="35" creationId="{9FD55555-4495-97BF-42E8-64A084B4D6EA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41" creationId="{6F035788-8BF5-1D25-EE22-BF06D63A44A5}"/>
          </ac:spMkLst>
        </pc:spChg>
        <pc:spChg chg="add mod">
          <ac:chgData name="Kristina Chorvatova" userId="a0752222-2c5e-4419-b38d-8ac65628b346" providerId="ADAL" clId="{528A2276-C604-43F1-A8BF-0752E78804D8}" dt="2024-01-11T16:36:57.428" v="6371" actId="465"/>
          <ac:spMkLst>
            <pc:docMk/>
            <pc:sldMk cId="3474982141" sldId="269"/>
            <ac:spMk id="45" creationId="{3E7B714C-9C38-5780-22EC-A6C17C76F058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46" creationId="{36D0AECB-1A91-E058-9277-13933252B065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47" creationId="{E2E5CDF8-997D-F199-F56E-E2CD4F0BC7C8}"/>
          </ac:spMkLst>
        </pc:spChg>
        <pc:spChg chg="del">
          <ac:chgData name="Kristina Chorvatova" userId="a0752222-2c5e-4419-b38d-8ac65628b346" providerId="ADAL" clId="{528A2276-C604-43F1-A8BF-0752E78804D8}" dt="2024-01-10T15:34:38.748" v="4718" actId="478"/>
          <ac:spMkLst>
            <pc:docMk/>
            <pc:sldMk cId="3474982141" sldId="269"/>
            <ac:spMk id="48" creationId="{B7D61EE3-40BE-78AB-AB3C-C8EC76D4F947}"/>
          </ac:spMkLst>
        </pc:spChg>
        <pc:spChg chg="add del">
          <ac:chgData name="Kristina Chorvatova" userId="a0752222-2c5e-4419-b38d-8ac65628b346" providerId="ADAL" clId="{528A2276-C604-43F1-A8BF-0752E78804D8}" dt="2024-01-10T15:38:13.759" v="4746" actId="478"/>
          <ac:spMkLst>
            <pc:docMk/>
            <pc:sldMk cId="3474982141" sldId="269"/>
            <ac:spMk id="49" creationId="{F8C31008-64FE-63D6-5241-4753C58B06AF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50" creationId="{3042996B-4F91-46EC-9769-B45DC91DF588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51" creationId="{BF2D90DF-FCF9-FE66-29E8-757254A8E750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52" creationId="{D5F08D7B-845E-800E-6D39-77D94A82A10D}"/>
          </ac:spMkLst>
        </pc:spChg>
        <pc:spChg chg="del">
          <ac:chgData name="Kristina Chorvatova" userId="a0752222-2c5e-4419-b38d-8ac65628b346" providerId="ADAL" clId="{528A2276-C604-43F1-A8BF-0752E78804D8}" dt="2024-01-10T15:32:37.387" v="4698" actId="478"/>
          <ac:spMkLst>
            <pc:docMk/>
            <pc:sldMk cId="3474982141" sldId="269"/>
            <ac:spMk id="53" creationId="{F6E99B58-310D-A318-92FB-599D033BC953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54" creationId="{E325FE05-65E2-BFC2-635B-D1147C2EEDC1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55" creationId="{A3128029-0EEB-E7EA-4CA2-CB1A38D4882D}"/>
          </ac:spMkLst>
        </pc:spChg>
        <pc:spChg chg="add mod">
          <ac:chgData name="Kristina Chorvatova" userId="a0752222-2c5e-4419-b38d-8ac65628b346" providerId="ADAL" clId="{528A2276-C604-43F1-A8BF-0752E78804D8}" dt="2024-01-11T16:36:57.428" v="6371" actId="465"/>
          <ac:spMkLst>
            <pc:docMk/>
            <pc:sldMk cId="3474982141" sldId="269"/>
            <ac:spMk id="62" creationId="{C67A73FF-2A0D-A81A-C27E-DD92F56D0E38}"/>
          </ac:spMkLst>
        </pc:spChg>
        <pc:spChg chg="add mod">
          <ac:chgData name="Kristina Chorvatova" userId="a0752222-2c5e-4419-b38d-8ac65628b346" providerId="ADAL" clId="{528A2276-C604-43F1-A8BF-0752E78804D8}" dt="2024-01-11T16:36:57.428" v="6371" actId="465"/>
          <ac:spMkLst>
            <pc:docMk/>
            <pc:sldMk cId="3474982141" sldId="269"/>
            <ac:spMk id="72" creationId="{D38D2E8C-96C5-F62E-FD41-DAAD7328E90F}"/>
          </ac:spMkLst>
        </pc:spChg>
        <pc:spChg chg="add 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75" creationId="{805491A5-DE67-2431-2D59-5BB8F834E357}"/>
          </ac:spMkLst>
        </pc:spChg>
        <pc:spChg chg="add mod">
          <ac:chgData name="Kristina Chorvatova" userId="a0752222-2c5e-4419-b38d-8ac65628b346" providerId="ADAL" clId="{528A2276-C604-43F1-A8BF-0752E78804D8}" dt="2024-01-11T16:36:57.428" v="6371" actId="465"/>
          <ac:spMkLst>
            <pc:docMk/>
            <pc:sldMk cId="3474982141" sldId="269"/>
            <ac:spMk id="87" creationId="{918DE7DA-8989-650C-AA62-CDC34A3B726F}"/>
          </ac:spMkLst>
        </pc:spChg>
        <pc:spChg chg="add mod">
          <ac:chgData name="Kristina Chorvatova" userId="a0752222-2c5e-4419-b38d-8ac65628b346" providerId="ADAL" clId="{528A2276-C604-43F1-A8BF-0752E78804D8}" dt="2024-01-11T16:36:50.690" v="6369" actId="12788"/>
          <ac:spMkLst>
            <pc:docMk/>
            <pc:sldMk cId="3474982141" sldId="269"/>
            <ac:spMk id="90" creationId="{AD25E970-3D6E-2451-BBC5-59421A5F60AB}"/>
          </ac:spMkLst>
        </pc:spChg>
        <pc:spChg chg="add 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94" creationId="{8C964E7F-780F-78CC-635D-EF0156ED99A9}"/>
          </ac:spMkLst>
        </pc:spChg>
        <pc:spChg chg="add 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95" creationId="{B9EDE19F-0B30-ADF5-2992-689B14ADF53F}"/>
          </ac:spMkLst>
        </pc:spChg>
        <pc:spChg chg="add 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96" creationId="{26E2F056-DEE5-D901-469B-059A450B6BF1}"/>
          </ac:spMkLst>
        </pc:spChg>
        <pc:spChg chg="add mod">
          <ac:chgData name="Kristina Chorvatova" userId="a0752222-2c5e-4419-b38d-8ac65628b346" providerId="ADAL" clId="{528A2276-C604-43F1-A8BF-0752E78804D8}" dt="2024-01-11T16:36:57.428" v="6371" actId="465"/>
          <ac:spMkLst>
            <pc:docMk/>
            <pc:sldMk cId="3474982141" sldId="269"/>
            <ac:spMk id="100" creationId="{4388BC92-2B8C-F094-AF0F-D5CDACBE6A49}"/>
          </ac:spMkLst>
        </pc:spChg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108" creationId="{98D38901-D88B-E991-487C-461335A6A705}"/>
          </ac:spMkLst>
        </pc:spChg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109" creationId="{7CD5CEA5-BB14-36BD-9B3E-EC91CF3AE825}"/>
          </ac:spMkLst>
        </pc:spChg>
        <pc:spChg chg="del">
          <ac:chgData name="Kristina Chorvatova" userId="a0752222-2c5e-4419-b38d-8ac65628b346" providerId="ADAL" clId="{528A2276-C604-43F1-A8BF-0752E78804D8}" dt="2024-01-10T14:59:02.262" v="4391" actId="478"/>
          <ac:spMkLst>
            <pc:docMk/>
            <pc:sldMk cId="3474982141" sldId="269"/>
            <ac:spMk id="110" creationId="{8FDC018D-84CA-486A-5076-BE1F95058387}"/>
          </ac:spMkLst>
        </pc:spChg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111" creationId="{586E2C49-7DF3-AC19-3ACE-2E78A9360CF4}"/>
          </ac:spMkLst>
        </pc:spChg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112" creationId="{7AB9AA34-4531-018C-57DA-3C7E2F7B632F}"/>
          </ac:spMkLst>
        </pc:spChg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113" creationId="{3EDD6FE7-F8A1-3FBC-EEC8-74E18F6BB758}"/>
          </ac:spMkLst>
        </pc:spChg>
        <pc:spChg chg="del">
          <ac:chgData name="Kristina Chorvatova" userId="a0752222-2c5e-4419-b38d-8ac65628b346" providerId="ADAL" clId="{528A2276-C604-43F1-A8BF-0752E78804D8}" dt="2024-01-10T15:04:44.627" v="4475" actId="478"/>
          <ac:spMkLst>
            <pc:docMk/>
            <pc:sldMk cId="3474982141" sldId="269"/>
            <ac:spMk id="114" creationId="{4838F75E-947C-2BC6-D87E-4BDB37BB13B5}"/>
          </ac:spMkLst>
        </pc:spChg>
        <pc:spChg chg="del">
          <ac:chgData name="Kristina Chorvatova" userId="a0752222-2c5e-4419-b38d-8ac65628b346" providerId="ADAL" clId="{528A2276-C604-43F1-A8BF-0752E78804D8}" dt="2024-01-10T15:05:01.756" v="4477" actId="478"/>
          <ac:spMkLst>
            <pc:docMk/>
            <pc:sldMk cId="3474982141" sldId="269"/>
            <ac:spMk id="115" creationId="{F73D6AE0-8EF0-CE2B-4029-5EEC35278722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16" creationId="{2112C380-0B83-DE09-1BB4-90B59AC98946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17" creationId="{AD0CD3EC-073D-959E-E145-153EAE6A13B8}"/>
          </ac:spMkLst>
        </pc:spChg>
        <pc:spChg chg="del">
          <ac:chgData name="Kristina Chorvatova" userId="a0752222-2c5e-4419-b38d-8ac65628b346" providerId="ADAL" clId="{528A2276-C604-43F1-A8BF-0752E78804D8}" dt="2024-01-10T15:14:48.572" v="4582" actId="478"/>
          <ac:spMkLst>
            <pc:docMk/>
            <pc:sldMk cId="3474982141" sldId="269"/>
            <ac:spMk id="118" creationId="{5731D2D4-3F3F-990A-12D9-32C7F5EE74D9}"/>
          </ac:spMkLst>
        </pc:spChg>
        <pc:spChg chg="del">
          <ac:chgData name="Kristina Chorvatova" userId="a0752222-2c5e-4419-b38d-8ac65628b346" providerId="ADAL" clId="{528A2276-C604-43F1-A8BF-0752E78804D8}" dt="2024-01-10T15:12:17.115" v="4539" actId="478"/>
          <ac:spMkLst>
            <pc:docMk/>
            <pc:sldMk cId="3474982141" sldId="269"/>
            <ac:spMk id="119" creationId="{A898581F-B233-E540-9F99-02D055054913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20" creationId="{1F0D438E-C68C-D790-1758-08BA6C1CC326}"/>
          </ac:spMkLst>
        </pc:spChg>
        <pc:spChg chg="del mod">
          <ac:chgData name="Kristina Chorvatova" userId="a0752222-2c5e-4419-b38d-8ac65628b346" providerId="ADAL" clId="{528A2276-C604-43F1-A8BF-0752E78804D8}" dt="2024-01-10T15:18:15.693" v="4587" actId="478"/>
          <ac:spMkLst>
            <pc:docMk/>
            <pc:sldMk cId="3474982141" sldId="269"/>
            <ac:spMk id="121" creationId="{314F7817-226B-D648-6495-8E8E07E1A614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22" creationId="{12F7543F-EFB3-61EB-E7AD-6C619DBDB08F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23" creationId="{A277EBBA-AF36-E82D-9040-B760915DBB18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24" creationId="{3612EB5D-DFE3-AA09-ADD9-0BB672CBAA6A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25" creationId="{860AE4FB-0CCA-2A7C-3E4D-F00A0FE2C606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26" creationId="{53B2DD25-BB6A-EB69-ABDF-FA25C6FAEA37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127" creationId="{925414FD-EFCE-C024-B93B-1D1C4B50B282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32" creationId="{C38997D7-01C8-AB2A-10A8-1BFAE5586510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34" creationId="{3278ABC5-9642-E229-B8F0-40C06E35E900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35" creationId="{3684C612-4CEC-D2F6-1492-2BED79256789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37" creationId="{B188ECDE-8055-C60A-6A96-D446399B5657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42" creationId="{732FD73F-6929-3B1C-ED45-FF0D56F4949B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43" creationId="{DC48B86E-42FE-B056-C48C-424B9EF54C04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44" creationId="{9FFFC450-6A00-F332-AF05-40BF13BBCBF5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45" creationId="{45FEDBB0-66E1-6671-A1F4-789400065CB4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51" creationId="{A1987DF5-1CDB-6B69-674B-2CBB1ACEA23D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52" creationId="{02831801-0E25-7B66-8472-63A06F44FB2B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53" creationId="{EB12DD5A-14AF-2B29-8262-6C5F831B4B6A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63" creationId="{CEDA5CFC-E0B1-CB15-1F35-46909CF12E30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65" creationId="{032F1E8E-B705-108D-E4E7-44ADF0EEE910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67" creationId="{1AF0FE15-0519-8176-DDCB-3C770DE92393}"/>
          </ac:spMkLst>
        </pc:spChg>
        <pc:spChg chg="add del mod">
          <ac:chgData name="Kristina Chorvatova" userId="a0752222-2c5e-4419-b38d-8ac65628b346" providerId="ADAL" clId="{528A2276-C604-43F1-A8BF-0752E78804D8}" dt="2024-01-11T16:37:10.878" v="6372" actId="478"/>
          <ac:spMkLst>
            <pc:docMk/>
            <pc:sldMk cId="3474982141" sldId="269"/>
            <ac:spMk id="169" creationId="{85F42B02-CFA0-FD66-20BE-5F82216F0F91}"/>
          </ac:spMkLst>
        </pc:spChg>
        <pc:spChg chg="del">
          <ac:chgData name="Kristina Chorvatova" userId="a0752222-2c5e-4419-b38d-8ac65628b346" providerId="ADAL" clId="{528A2276-C604-43F1-A8BF-0752E78804D8}" dt="2024-01-10T15:22:31.311" v="4637" actId="478"/>
          <ac:spMkLst>
            <pc:docMk/>
            <pc:sldMk cId="3474982141" sldId="269"/>
            <ac:spMk id="214" creationId="{C87E16CC-9A8E-2117-654E-A243A3A3C7B7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215" creationId="{58F3D5F9-EC83-1BD6-D518-D9D28B0AE2CE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216" creationId="{B4EBFD33-4443-0ADA-74BF-D81489B120E5}"/>
          </ac:spMkLst>
        </pc:spChg>
        <pc:spChg chg="mod">
          <ac:chgData name="Kristina Chorvatova" userId="a0752222-2c5e-4419-b38d-8ac65628b346" providerId="ADAL" clId="{528A2276-C604-43F1-A8BF-0752E78804D8}" dt="2024-01-10T15:22:50.543" v="4639" actId="1076"/>
          <ac:spMkLst>
            <pc:docMk/>
            <pc:sldMk cId="3474982141" sldId="269"/>
            <ac:spMk id="217" creationId="{79823FDA-41A5-6050-6CFD-6504D5A6D252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218" creationId="{63665C13-31A4-5B39-215D-E63AED38B55B}"/>
          </ac:spMkLst>
        </pc:spChg>
        <pc:spChg chg="add mod">
          <ac:chgData name="Kristina Chorvatova" userId="a0752222-2c5e-4419-b38d-8ac65628b346" providerId="ADAL" clId="{528A2276-C604-43F1-A8BF-0752E78804D8}" dt="2024-01-11T16:50:16.357" v="6403" actId="1076"/>
          <ac:spMkLst>
            <pc:docMk/>
            <pc:sldMk cId="3474982141" sldId="269"/>
            <ac:spMk id="334" creationId="{4FEBDCAF-09F7-F976-CE6D-E0CD5D3AFB63}"/>
          </ac:spMkLst>
        </pc:spChg>
        <pc:spChg chg="add mod">
          <ac:chgData name="Kristina Chorvatova" userId="a0752222-2c5e-4419-b38d-8ac65628b346" providerId="ADAL" clId="{528A2276-C604-43F1-A8BF-0752E78804D8}" dt="2024-01-11T16:50:16.357" v="6403" actId="1076"/>
          <ac:spMkLst>
            <pc:docMk/>
            <pc:sldMk cId="3474982141" sldId="269"/>
            <ac:spMk id="335" creationId="{1E88D01C-0BA4-C03C-7E8D-DD30364E643A}"/>
          </ac:spMkLst>
        </pc:spChg>
        <pc:spChg chg="add mod">
          <ac:chgData name="Kristina Chorvatova" userId="a0752222-2c5e-4419-b38d-8ac65628b346" providerId="ADAL" clId="{528A2276-C604-43F1-A8BF-0752E78804D8}" dt="2024-01-11T16:50:16.357" v="6403" actId="1076"/>
          <ac:spMkLst>
            <pc:docMk/>
            <pc:sldMk cId="3474982141" sldId="269"/>
            <ac:spMk id="336" creationId="{D8DAE95F-AC6A-35E5-3524-E870AADA92D5}"/>
          </ac:spMkLst>
        </pc:spChg>
        <pc:spChg chg="add mod">
          <ac:chgData name="Kristina Chorvatova" userId="a0752222-2c5e-4419-b38d-8ac65628b346" providerId="ADAL" clId="{528A2276-C604-43F1-A8BF-0752E78804D8}" dt="2024-01-11T16:50:16.357" v="6403" actId="1076"/>
          <ac:spMkLst>
            <pc:docMk/>
            <pc:sldMk cId="3474982141" sldId="269"/>
            <ac:spMk id="337" creationId="{29EE4A58-324D-017C-0F72-03403CBE70A6}"/>
          </ac:spMkLst>
        </pc:spChg>
        <pc:spChg chg="add mod">
          <ac:chgData name="Kristina Chorvatova" userId="a0752222-2c5e-4419-b38d-8ac65628b346" providerId="ADAL" clId="{528A2276-C604-43F1-A8BF-0752E78804D8}" dt="2024-01-11T16:50:16.357" v="6403" actId="1076"/>
          <ac:spMkLst>
            <pc:docMk/>
            <pc:sldMk cId="3474982141" sldId="269"/>
            <ac:spMk id="338" creationId="{D9C099F6-1FBF-E5FC-8382-81CC59571475}"/>
          </ac:spMkLst>
        </pc:spChg>
        <pc:spChg chg="add mod">
          <ac:chgData name="Kristina Chorvatova" userId="a0752222-2c5e-4419-b38d-8ac65628b346" providerId="ADAL" clId="{528A2276-C604-43F1-A8BF-0752E78804D8}" dt="2024-01-11T16:50:16.357" v="6403" actId="1076"/>
          <ac:spMkLst>
            <pc:docMk/>
            <pc:sldMk cId="3474982141" sldId="269"/>
            <ac:spMk id="339" creationId="{414D0A6F-1895-0C88-2EA4-1AB4C0B579D9}"/>
          </ac:spMkLst>
        </pc:spChg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450" creationId="{9A1B991C-2798-933B-8661-DBA9989BE503}"/>
          </ac:spMkLst>
        </pc:spChg>
        <pc:spChg chg="mod">
          <ac:chgData name="Kristina Chorvatova" userId="a0752222-2c5e-4419-b38d-8ac65628b346" providerId="ADAL" clId="{528A2276-C604-43F1-A8BF-0752E78804D8}" dt="2024-01-11T16:30:54.108" v="6354" actId="1076"/>
          <ac:spMkLst>
            <pc:docMk/>
            <pc:sldMk cId="3474982141" sldId="269"/>
            <ac:spMk id="457" creationId="{09AD1A48-725B-6CC9-C05D-D922F146E828}"/>
          </ac:spMkLst>
        </pc:spChg>
        <pc:spChg chg="mod">
          <ac:chgData name="Kristina Chorvatova" userId="a0752222-2c5e-4419-b38d-8ac65628b346" providerId="ADAL" clId="{528A2276-C604-43F1-A8BF-0752E78804D8}" dt="2024-01-11T16:32:43.448" v="6361" actId="1076"/>
          <ac:spMkLst>
            <pc:docMk/>
            <pc:sldMk cId="3474982141" sldId="269"/>
            <ac:spMk id="460" creationId="{F1851893-AB8A-19FF-DFAC-6DFAD094A546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492" creationId="{E230F975-DE8A-C587-3EE2-02D97FFE05BA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493" creationId="{CA4CAD42-447A-319D-3873-2968695AC087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494" creationId="{90EFAEB7-E7F0-00D5-0FEB-A53A64A64572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495" creationId="{4F7CB774-5CAC-C519-4D7A-615DCF4275D9}"/>
          </ac:spMkLst>
        </pc:spChg>
        <pc:spChg chg="mod">
          <ac:chgData name="Kristina Chorvatova" userId="a0752222-2c5e-4419-b38d-8ac65628b346" providerId="ADAL" clId="{528A2276-C604-43F1-A8BF-0752E78804D8}" dt="2024-01-11T16:35:44.832" v="6366" actId="1076"/>
          <ac:spMkLst>
            <pc:docMk/>
            <pc:sldMk cId="3474982141" sldId="269"/>
            <ac:spMk id="496" creationId="{141C2E43-94AA-F242-5AD4-DFD53DE3C8B3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710" creationId="{8523DDAA-26D0-05FB-1321-C7567B77A9D4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721" creationId="{13735BCB-8BA2-1E4B-75AC-B37EE2E1C61C}"/>
          </ac:spMkLst>
        </pc:spChg>
        <pc:spChg chg="mod">
          <ac:chgData name="Kristina Chorvatova" userId="a0752222-2c5e-4419-b38d-8ac65628b346" providerId="ADAL" clId="{528A2276-C604-43F1-A8BF-0752E78804D8}" dt="2024-01-11T16:36:17.108" v="6368" actId="1076"/>
          <ac:spMkLst>
            <pc:docMk/>
            <pc:sldMk cId="3474982141" sldId="269"/>
            <ac:spMk id="725" creationId="{BBE00FA8-7E5E-7B15-CD62-6F0EC672422E}"/>
          </ac:spMkLst>
        </pc:spChg>
        <pc:grpChg chg="mod">
          <ac:chgData name="Kristina Chorvatova" userId="a0752222-2c5e-4419-b38d-8ac65628b346" providerId="ADAL" clId="{528A2276-C604-43F1-A8BF-0752E78804D8}" dt="2024-01-11T16:36:17.108" v="6368" actId="1076"/>
          <ac:grpSpMkLst>
            <pc:docMk/>
            <pc:sldMk cId="3474982141" sldId="269"/>
            <ac:grpSpMk id="42" creationId="{4CAA3E12-9733-BBDB-4BB8-4EE253BF0033}"/>
          </ac:grpSpMkLst>
        </pc:grp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6" creationId="{5040FBAF-85CE-8C07-D9F0-1940F6886D1C}"/>
          </ac:cxnSpMkLst>
        </pc:cxnChg>
        <pc:cxnChg chg="add mod">
          <ac:chgData name="Kristina Chorvatova" userId="a0752222-2c5e-4419-b38d-8ac65628b346" providerId="ADAL" clId="{528A2276-C604-43F1-A8BF-0752E78804D8}" dt="2024-01-11T16:36:50.690" v="6369" actId="12788"/>
          <ac:cxnSpMkLst>
            <pc:docMk/>
            <pc:sldMk cId="3474982141" sldId="269"/>
            <ac:cxnSpMk id="7" creationId="{6809ADF1-6DE1-4E3E-49C2-FEE10E71F240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13" creationId="{23DAF23F-09E3-B2B0-2E03-572644D4E37D}"/>
          </ac:cxnSpMkLst>
        </pc:cxnChg>
        <pc:cxnChg chg="add 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14" creationId="{01EC7980-F7A0-6B15-83FC-5A9005A77810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5" creationId="{58EB1C2A-E682-F840-9782-DD56DB609BD6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6" creationId="{16D5669C-9E15-453B-5FEC-D8F34EE07DBB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7" creationId="{D631188A-2391-801C-BD7B-7603C6234E77}"/>
          </ac:cxnSpMkLst>
        </pc:cxnChg>
        <pc:cxnChg chg="del mod">
          <ac:chgData name="Kristina Chorvatova" userId="a0752222-2c5e-4419-b38d-8ac65628b346" providerId="ADAL" clId="{528A2276-C604-43F1-A8BF-0752E78804D8}" dt="2024-01-10T15:15:09.688" v="4584" actId="478"/>
          <ac:cxnSpMkLst>
            <pc:docMk/>
            <pc:sldMk cId="3474982141" sldId="269"/>
            <ac:cxnSpMk id="18" creationId="{FA2924B2-5699-138D-1B8A-201A91D88822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9" creationId="{28CC86C6-8E2F-EAD5-72F2-FAD2C1AE3E06}"/>
          </ac:cxnSpMkLst>
        </pc:cxnChg>
        <pc:cxnChg chg="del mod">
          <ac:chgData name="Kristina Chorvatova" userId="a0752222-2c5e-4419-b38d-8ac65628b346" providerId="ADAL" clId="{528A2276-C604-43F1-A8BF-0752E78804D8}" dt="2024-01-10T15:18:22.516" v="4590" actId="478"/>
          <ac:cxnSpMkLst>
            <pc:docMk/>
            <pc:sldMk cId="3474982141" sldId="269"/>
            <ac:cxnSpMk id="36" creationId="{E56D5998-A200-825C-F3B8-2B61938BB204}"/>
          </ac:cxnSpMkLst>
        </pc:cxnChg>
        <pc:cxnChg chg="add del mod">
          <ac:chgData name="Kristina Chorvatova" userId="a0752222-2c5e-4419-b38d-8ac65628b346" providerId="ADAL" clId="{528A2276-C604-43F1-A8BF-0752E78804D8}" dt="2024-01-11T15:30:15.884" v="5959" actId="478"/>
          <ac:cxnSpMkLst>
            <pc:docMk/>
            <pc:sldMk cId="3474982141" sldId="269"/>
            <ac:cxnSpMk id="37" creationId="{E13D7F55-381B-BC1D-324D-8883B920A703}"/>
          </ac:cxnSpMkLst>
        </pc:cxnChg>
        <pc:cxnChg chg="add 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49" creationId="{42F33073-FD29-9C2B-66CA-B2ECD99D4F7D}"/>
          </ac:cxnSpMkLst>
        </pc:cxnChg>
        <pc:cxnChg chg="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56" creationId="{938FEA8B-A9C5-7CDF-50DF-AD0ED18A6952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57" creationId="{4EA49B11-FE88-2BD0-6C20-F5FDF9B5C7F9}"/>
          </ac:cxnSpMkLst>
        </pc:cxnChg>
        <pc:cxnChg chg="del mod">
          <ac:chgData name="Kristina Chorvatova" userId="a0752222-2c5e-4419-b38d-8ac65628b346" providerId="ADAL" clId="{528A2276-C604-43F1-A8BF-0752E78804D8}" dt="2024-01-10T15:38:16.193" v="4747" actId="478"/>
          <ac:cxnSpMkLst>
            <pc:docMk/>
            <pc:sldMk cId="3474982141" sldId="269"/>
            <ac:cxnSpMk id="59" creationId="{13D2703D-46D0-95EF-ECFE-15A0DD13FAEE}"/>
          </ac:cxnSpMkLst>
        </pc:cxnChg>
        <pc:cxnChg chg="mod">
          <ac:chgData name="Kristina Chorvatova" userId="a0752222-2c5e-4419-b38d-8ac65628b346" providerId="ADAL" clId="{528A2276-C604-43F1-A8BF-0752E78804D8}" dt="2024-01-10T15:39:30.814" v="4756" actId="1076"/>
          <ac:cxnSpMkLst>
            <pc:docMk/>
            <pc:sldMk cId="3474982141" sldId="269"/>
            <ac:cxnSpMk id="60" creationId="{794F7E8A-418C-FE24-4DEC-346006B016F5}"/>
          </ac:cxnSpMkLst>
        </pc:cxnChg>
        <pc:cxnChg chg="mod">
          <ac:chgData name="Kristina Chorvatova" userId="a0752222-2c5e-4419-b38d-8ac65628b346" providerId="ADAL" clId="{528A2276-C604-43F1-A8BF-0752E78804D8}" dt="2024-01-11T16:36:50.690" v="6369" actId="12788"/>
          <ac:cxnSpMkLst>
            <pc:docMk/>
            <pc:sldMk cId="3474982141" sldId="269"/>
            <ac:cxnSpMk id="61" creationId="{92E598CF-9755-8A86-1FFF-FAC8CB374E0E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63" creationId="{25C7F7E2-37A7-2B73-B695-3E0F87ED9A61}"/>
          </ac:cxnSpMkLst>
        </pc:cxnChg>
        <pc:cxnChg chg="del mod">
          <ac:chgData name="Kristina Chorvatova" userId="a0752222-2c5e-4419-b38d-8ac65628b346" providerId="ADAL" clId="{528A2276-C604-43F1-A8BF-0752E78804D8}" dt="2024-01-10T15:32:43.824" v="4700" actId="478"/>
          <ac:cxnSpMkLst>
            <pc:docMk/>
            <pc:sldMk cId="3474982141" sldId="269"/>
            <ac:cxnSpMk id="64" creationId="{31C7BD7E-A487-FE4C-0ECB-1000CEF002A9}"/>
          </ac:cxnSpMkLst>
        </pc:cxnChg>
        <pc:cxnChg chg="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65" creationId="{0BD8D7B5-B6F4-68FC-D789-50AED553830A}"/>
          </ac:cxnSpMkLst>
        </pc:cxnChg>
        <pc:cxnChg chg="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66" creationId="{B3D891D7-091F-44CB-55DE-49845FFB1B4E}"/>
          </ac:cxnSpMkLst>
        </pc:cxnChg>
        <pc:cxnChg chg="add 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67" creationId="{D6A8BC81-B544-521B-9216-98FB4EBC9606}"/>
          </ac:cxnSpMkLst>
        </pc:cxnChg>
        <pc:cxnChg chg="add 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74" creationId="{881B8218-7F21-889A-82F3-433D73071896}"/>
          </ac:cxnSpMkLst>
        </pc:cxnChg>
        <pc:cxnChg chg="add 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83" creationId="{E3F5A377-F78F-590B-5297-30DAAB9ED225}"/>
          </ac:cxnSpMkLst>
        </pc:cxnChg>
        <pc:cxnChg chg="add del mod">
          <ac:chgData name="Kristina Chorvatova" userId="a0752222-2c5e-4419-b38d-8ac65628b346" providerId="ADAL" clId="{528A2276-C604-43F1-A8BF-0752E78804D8}" dt="2024-01-11T16:06:46.833" v="6145" actId="478"/>
          <ac:cxnSpMkLst>
            <pc:docMk/>
            <pc:sldMk cId="3474982141" sldId="269"/>
            <ac:cxnSpMk id="86" creationId="{4777AACA-2CF4-E506-7B1E-7CA6ABEFDF71}"/>
          </ac:cxnSpMkLst>
        </pc:cxnChg>
        <pc:cxnChg chg="add mod">
          <ac:chgData name="Kristina Chorvatova" userId="a0752222-2c5e-4419-b38d-8ac65628b346" providerId="ADAL" clId="{528A2276-C604-43F1-A8BF-0752E78804D8}" dt="2024-01-11T16:36:50.690" v="6369" actId="12788"/>
          <ac:cxnSpMkLst>
            <pc:docMk/>
            <pc:sldMk cId="3474982141" sldId="269"/>
            <ac:cxnSpMk id="92" creationId="{42C8C985-6B7B-3D49-81D9-8266E02289EF}"/>
          </ac:cxnSpMkLst>
        </pc:cxnChg>
        <pc:cxnChg chg="add 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102" creationId="{5ED4BB57-9C04-E433-155C-2805CEC3052B}"/>
          </ac:cxnSpMkLst>
        </pc:cxnChg>
        <pc:cxnChg chg="add mod">
          <ac:chgData name="Kristina Chorvatova" userId="a0752222-2c5e-4419-b38d-8ac65628b346" providerId="ADAL" clId="{528A2276-C604-43F1-A8BF-0752E78804D8}" dt="2024-01-11T16:30:54.108" v="6354" actId="1076"/>
          <ac:cxnSpMkLst>
            <pc:docMk/>
            <pc:sldMk cId="3474982141" sldId="269"/>
            <ac:cxnSpMk id="105" creationId="{D7F5D3EE-DEF4-1B35-580A-C2DA7C504CA0}"/>
          </ac:cxnSpMkLst>
        </pc:cxnChg>
        <pc:cxnChg chg="add mod">
          <ac:chgData name="Kristina Chorvatova" userId="a0752222-2c5e-4419-b38d-8ac65628b346" providerId="ADAL" clId="{528A2276-C604-43F1-A8BF-0752E78804D8}" dt="2024-01-11T16:30:54.108" v="6354" actId="1076"/>
          <ac:cxnSpMkLst>
            <pc:docMk/>
            <pc:sldMk cId="3474982141" sldId="269"/>
            <ac:cxnSpMk id="110" creationId="{52ED789C-27C5-0B8C-3B8E-150FF7DD5AF5}"/>
          </ac:cxnSpMkLst>
        </pc:cxnChg>
        <pc:cxnChg chg="add mod">
          <ac:chgData name="Kristina Chorvatova" userId="a0752222-2c5e-4419-b38d-8ac65628b346" providerId="ADAL" clId="{528A2276-C604-43F1-A8BF-0752E78804D8}" dt="2024-01-11T16:30:54.108" v="6354" actId="1076"/>
          <ac:cxnSpMkLst>
            <pc:docMk/>
            <pc:sldMk cId="3474982141" sldId="269"/>
            <ac:cxnSpMk id="118" creationId="{8D7FC984-3FE0-2EC1-7A6E-0996B1594293}"/>
          </ac:cxnSpMkLst>
        </pc:cxnChg>
        <pc:cxnChg chg="add mod">
          <ac:chgData name="Kristina Chorvatova" userId="a0752222-2c5e-4419-b38d-8ac65628b346" providerId="ADAL" clId="{528A2276-C604-43F1-A8BF-0752E78804D8}" dt="2024-01-11T16:30:54.108" v="6354" actId="1076"/>
          <ac:cxnSpMkLst>
            <pc:docMk/>
            <pc:sldMk cId="3474982141" sldId="269"/>
            <ac:cxnSpMk id="128" creationId="{9F23F276-D933-2490-E860-63C216A39264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30" creationId="{D0F122C2-ED9A-DA3B-E4C0-5878060A8F6B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33" creationId="{09183392-7F7D-974B-D26F-7B65468FA7C8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36" creationId="{68F4A87E-DA2D-BA3D-348A-9384316869BE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38" creationId="{C6E7A30F-5B6E-5F3F-AEE2-6B1BE1302AAC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39" creationId="{D928CAEF-9CC5-551D-3026-99D7B6FC7B35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40" creationId="{FD22D8CF-BCD8-441A-70D3-9E632CAD9AC4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41" creationId="{7F2775FB-0999-386B-0855-461F97970338}"/>
          </ac:cxnSpMkLst>
        </pc:cxnChg>
        <pc:cxnChg chg="del mod">
          <ac:chgData name="Kristina Chorvatova" userId="a0752222-2c5e-4419-b38d-8ac65628b346" providerId="ADAL" clId="{528A2276-C604-43F1-A8BF-0752E78804D8}" dt="2024-01-10T15:12:24.557" v="4540" actId="478"/>
          <ac:cxnSpMkLst>
            <pc:docMk/>
            <pc:sldMk cId="3474982141" sldId="269"/>
            <ac:cxnSpMk id="144" creationId="{5188349C-F093-9FDB-B7C9-01462B69A29F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46" creationId="{93A0E783-0DA9-EC39-4410-985ACCC0BF41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47" creationId="{CDA0C5C9-0228-07F3-7048-DCA35BBF18C6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148" creationId="{5467327E-D466-7B62-5CC8-8E8C03CC80CC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49" creationId="{A7DB847A-1DD5-8810-F883-778308A19BE8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50" creationId="{71E6F51E-85BC-2240-7C40-76B89ADF6F2C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154" creationId="{1393F500-3940-BEF7-C083-F1EE092D5C1A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55" creationId="{FF92C204-6A6C-524C-4592-77B825CD37DA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56" creationId="{3890122B-8154-8C77-7437-050EA13C2D5F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57" creationId="{1DB334D0-E364-68CF-C7C9-77C77E16DC49}"/>
          </ac:cxnSpMkLst>
        </pc:cxnChg>
        <pc:cxnChg chg="del mod">
          <ac:chgData name="Kristina Chorvatova" userId="a0752222-2c5e-4419-b38d-8ac65628b346" providerId="ADAL" clId="{528A2276-C604-43F1-A8BF-0752E78804D8}" dt="2024-01-10T15:19:15.421" v="4593" actId="478"/>
          <ac:cxnSpMkLst>
            <pc:docMk/>
            <pc:sldMk cId="3474982141" sldId="269"/>
            <ac:cxnSpMk id="158" creationId="{586A0225-105C-17D2-05C0-C6ECC7E45131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58" creationId="{A842F091-0EC6-E32B-F5CB-8A88F9094926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59" creationId="{820667FB-C696-165C-14E3-9682B59424F0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60" creationId="{21655B28-6810-75DA-9CEF-5BC69B13CF20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61" creationId="{D76C2078-4E9A-F50E-1B9C-62B14810C31B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62" creationId="{78633E87-395D-FC47-A58F-F375E90ADA2D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164" creationId="{D7C67A21-F43A-B5C4-DB77-1B32B8B18299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66" creationId="{C82BD4F5-FB70-3E56-81B1-843B76A64FB3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68" creationId="{27BFB6F8-DB77-5E8E-818F-9D927CF88185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70" creationId="{045ADA03-AD52-63A6-E104-99F942ADF2DB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71" creationId="{C55378E2-49DA-85A6-ADE3-1D90D9590D67}"/>
          </ac:cxnSpMkLst>
        </pc:cxnChg>
        <pc:cxnChg chg="add del mod">
          <ac:chgData name="Kristina Chorvatova" userId="a0752222-2c5e-4419-b38d-8ac65628b346" providerId="ADAL" clId="{528A2276-C604-43F1-A8BF-0752E78804D8}" dt="2024-01-11T16:37:10.878" v="6372" actId="478"/>
          <ac:cxnSpMkLst>
            <pc:docMk/>
            <pc:sldMk cId="3474982141" sldId="269"/>
            <ac:cxnSpMk id="172" creationId="{A6BC5FDF-ABC1-A13C-8ECB-239626ECC45A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174" creationId="{80D67957-24C1-0798-CC55-8D8C42424523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178" creationId="{EAEF7921-A5A5-28B0-9ABD-ECF5370BD07D}"/>
          </ac:cxnSpMkLst>
        </pc:cxnChg>
        <pc:cxnChg chg="mod">
          <ac:chgData name="Kristina Chorvatova" userId="a0752222-2c5e-4419-b38d-8ac65628b346" providerId="ADAL" clId="{528A2276-C604-43F1-A8BF-0752E78804D8}" dt="2024-01-10T15:38:24.758" v="4748" actId="20577"/>
          <ac:cxnSpMkLst>
            <pc:docMk/>
            <pc:sldMk cId="3474982141" sldId="269"/>
            <ac:cxnSpMk id="193" creationId="{06B8FEE6-B887-E3DA-792A-F62A210F6981}"/>
          </ac:cxnSpMkLst>
        </pc:cxnChg>
        <pc:cxnChg chg="mod">
          <ac:chgData name="Kristina Chorvatova" userId="a0752222-2c5e-4419-b38d-8ac65628b346" providerId="ADAL" clId="{528A2276-C604-43F1-A8BF-0752E78804D8}" dt="2024-01-10T15:38:51.144" v="4749" actId="20577"/>
          <ac:cxnSpMkLst>
            <pc:docMk/>
            <pc:sldMk cId="3474982141" sldId="269"/>
            <ac:cxnSpMk id="199" creationId="{F70D33D1-3823-04AE-A3FB-CE8D7047A907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221" creationId="{EE867128-5BAF-76B5-5519-1B40DD0CA958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240" creationId="{321EE2B9-8F03-1151-2C8D-38FE6019066D}"/>
          </ac:cxnSpMkLst>
        </pc:cxnChg>
        <pc:cxnChg chg="del mod">
          <ac:chgData name="Kristina Chorvatova" userId="a0752222-2c5e-4419-b38d-8ac65628b346" providerId="ADAL" clId="{528A2276-C604-43F1-A8BF-0752E78804D8}" dt="2024-01-10T15:24:50.342" v="4658" actId="478"/>
          <ac:cxnSpMkLst>
            <pc:docMk/>
            <pc:sldMk cId="3474982141" sldId="269"/>
            <ac:cxnSpMk id="257" creationId="{99A168A2-0A96-0D83-DFD3-9C0B083D2CEC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282" creationId="{36F3D251-D883-96F6-1AF9-609A8B8364F2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285" creationId="{2EBDC8B7-267A-A8EF-18C7-07E8447AACE4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288" creationId="{69ECD996-ECB8-B02D-A033-756319366397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291" creationId="{8D288642-ED13-D2D9-B1C5-2CE962565287}"/>
          </ac:cxnSpMkLst>
        </pc:cxnChg>
        <pc:cxnChg chg="del mod">
          <ac:chgData name="Kristina Chorvatova" userId="a0752222-2c5e-4419-b38d-8ac65628b346" providerId="ADAL" clId="{528A2276-C604-43F1-A8BF-0752E78804D8}" dt="2024-01-10T15:26:20.595" v="4660" actId="478"/>
          <ac:cxnSpMkLst>
            <pc:docMk/>
            <pc:sldMk cId="3474982141" sldId="269"/>
            <ac:cxnSpMk id="298" creationId="{3FF3DE69-08F0-8510-EBE4-4E77BFDCB847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352" creationId="{A183DDED-36AB-720B-9B40-032AFFE8E77B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355" creationId="{AB454975-AAA2-F96D-7106-D9EB83DCA8FE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461" creationId="{C22BE1F9-22F8-DDD1-2497-D42E976D5D20}"/>
          </ac:cxnSpMkLst>
        </pc:cxnChg>
        <pc:cxnChg chg="mod">
          <ac:chgData name="Kristina Chorvatova" userId="a0752222-2c5e-4419-b38d-8ac65628b346" providerId="ADAL" clId="{528A2276-C604-43F1-A8BF-0752E78804D8}" dt="2024-01-10T15:20:49.446" v="4598" actId="20577"/>
          <ac:cxnSpMkLst>
            <pc:docMk/>
            <pc:sldMk cId="3474982141" sldId="269"/>
            <ac:cxnSpMk id="462" creationId="{0BD88F9A-8353-98F0-3D2A-2F1EA1CE8BCA}"/>
          </ac:cxnSpMkLst>
        </pc:cxnChg>
        <pc:cxnChg chg="mod">
          <ac:chgData name="Kristina Chorvatova" userId="a0752222-2c5e-4419-b38d-8ac65628b346" providerId="ADAL" clId="{528A2276-C604-43F1-A8BF-0752E78804D8}" dt="2024-01-11T16:32:43.448" v="6361" actId="1076"/>
          <ac:cxnSpMkLst>
            <pc:docMk/>
            <pc:sldMk cId="3474982141" sldId="269"/>
            <ac:cxnSpMk id="468" creationId="{26F6A31D-0CB3-C6A4-2A8B-688FE8FD1E5B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481" creationId="{E0847C39-5467-0D2A-F9AC-B6FA7A4FB9A9}"/>
          </ac:cxnSpMkLst>
        </pc:cxnChg>
        <pc:cxnChg chg="mod">
          <ac:chgData name="Kristina Chorvatova" userId="a0752222-2c5e-4419-b38d-8ac65628b346" providerId="ADAL" clId="{528A2276-C604-43F1-A8BF-0752E78804D8}" dt="2024-01-10T15:20:49.446" v="4598" actId="20577"/>
          <ac:cxnSpMkLst>
            <pc:docMk/>
            <pc:sldMk cId="3474982141" sldId="269"/>
            <ac:cxnSpMk id="484" creationId="{A03FD497-40A6-DAB8-D339-69E7026D6ADE}"/>
          </ac:cxnSpMkLst>
        </pc:cxnChg>
        <pc:cxnChg chg="del mod">
          <ac:chgData name="Kristina Chorvatova" userId="a0752222-2c5e-4419-b38d-8ac65628b346" providerId="ADAL" clId="{528A2276-C604-43F1-A8BF-0752E78804D8}" dt="2024-01-10T15:32:40.798" v="4699" actId="478"/>
          <ac:cxnSpMkLst>
            <pc:docMk/>
            <pc:sldMk cId="3474982141" sldId="269"/>
            <ac:cxnSpMk id="502" creationId="{C43D2DB1-A537-F367-BD6E-62CBA66F4341}"/>
          </ac:cxnSpMkLst>
        </pc:cxnChg>
        <pc:cxnChg chg="del mod">
          <ac:chgData name="Kristina Chorvatova" userId="a0752222-2c5e-4419-b38d-8ac65628b346" providerId="ADAL" clId="{528A2276-C604-43F1-A8BF-0752E78804D8}" dt="2024-01-10T15:32:46.824" v="4701" actId="478"/>
          <ac:cxnSpMkLst>
            <pc:docMk/>
            <pc:sldMk cId="3474982141" sldId="269"/>
            <ac:cxnSpMk id="505" creationId="{CEA825E2-1C58-ED48-A6C3-A8F3926D599E}"/>
          </ac:cxnSpMkLst>
        </pc:cxnChg>
        <pc:cxnChg chg="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512" creationId="{93A32C2D-5C2F-6017-D7A8-E67FE9B9A470}"/>
          </ac:cxnSpMkLst>
        </pc:cxnChg>
        <pc:cxnChg chg="mod">
          <ac:chgData name="Kristina Chorvatova" userId="a0752222-2c5e-4419-b38d-8ac65628b346" providerId="ADAL" clId="{528A2276-C604-43F1-A8BF-0752E78804D8}" dt="2024-01-11T16:36:50.690" v="6369" actId="12788"/>
          <ac:cxnSpMkLst>
            <pc:docMk/>
            <pc:sldMk cId="3474982141" sldId="269"/>
            <ac:cxnSpMk id="516" creationId="{E80D648E-A3D1-310F-ADCA-30E239331331}"/>
          </ac:cxnSpMkLst>
        </pc:cxnChg>
        <pc:cxnChg chg="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520" creationId="{BB2B83B3-C707-1565-6582-FF271E5AD7E1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523" creationId="{0C1E18A3-77E3-D4B4-944A-2D4A5DF9A9A6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526" creationId="{704DED66-898C-0A90-305E-B16E95CFA5C8}"/>
          </ac:cxnSpMkLst>
        </pc:cxnChg>
        <pc:cxnChg chg="mod">
          <ac:chgData name="Kristina Chorvatova" userId="a0752222-2c5e-4419-b38d-8ac65628b346" providerId="ADAL" clId="{528A2276-C604-43F1-A8BF-0752E78804D8}" dt="2024-01-11T16:36:57.428" v="6371" actId="465"/>
          <ac:cxnSpMkLst>
            <pc:docMk/>
            <pc:sldMk cId="3474982141" sldId="269"/>
            <ac:cxnSpMk id="529" creationId="{AD6F3921-6D29-3136-BC2A-9AC3B886CAF9}"/>
          </ac:cxnSpMkLst>
        </pc:cxnChg>
        <pc:cxnChg chg="mod">
          <ac:chgData name="Kristina Chorvatova" userId="a0752222-2c5e-4419-b38d-8ac65628b346" providerId="ADAL" clId="{528A2276-C604-43F1-A8BF-0752E78804D8}" dt="2024-01-10T15:31:33.858" v="4693" actId="20577"/>
          <ac:cxnSpMkLst>
            <pc:docMk/>
            <pc:sldMk cId="3474982141" sldId="269"/>
            <ac:cxnSpMk id="578" creationId="{BD54348D-39E3-0A7E-50AE-7B995432B68C}"/>
          </ac:cxnSpMkLst>
        </pc:cxnChg>
        <pc:cxnChg chg="del mod">
          <ac:chgData name="Kristina Chorvatova" userId="a0752222-2c5e-4419-b38d-8ac65628b346" providerId="ADAL" clId="{528A2276-C604-43F1-A8BF-0752E78804D8}" dt="2024-01-10T15:36:12.815" v="4725" actId="478"/>
          <ac:cxnSpMkLst>
            <pc:docMk/>
            <pc:sldMk cId="3474982141" sldId="269"/>
            <ac:cxnSpMk id="581" creationId="{CC87970A-9C39-1FCA-56CF-ED691F89F07F}"/>
          </ac:cxnSpMkLst>
        </pc:cxnChg>
        <pc:cxnChg chg="mod">
          <ac:chgData name="Kristina Chorvatova" userId="a0752222-2c5e-4419-b38d-8ac65628b346" providerId="ADAL" clId="{528A2276-C604-43F1-A8BF-0752E78804D8}" dt="2024-01-10T15:31:57.518" v="4694" actId="20577"/>
          <ac:cxnSpMkLst>
            <pc:docMk/>
            <pc:sldMk cId="3474982141" sldId="269"/>
            <ac:cxnSpMk id="582" creationId="{768D4A21-D306-93B3-C9C0-32E0BC82FFAA}"/>
          </ac:cxnSpMkLst>
        </pc:cxnChg>
        <pc:cxnChg chg="mod">
          <ac:chgData name="Kristina Chorvatova" userId="a0752222-2c5e-4419-b38d-8ac65628b346" providerId="ADAL" clId="{528A2276-C604-43F1-A8BF-0752E78804D8}" dt="2024-01-10T15:39:30.814" v="4756" actId="1076"/>
          <ac:cxnSpMkLst>
            <pc:docMk/>
            <pc:sldMk cId="3474982141" sldId="269"/>
            <ac:cxnSpMk id="618" creationId="{B8DC15C1-8F08-C520-DBA0-075061D6EA08}"/>
          </ac:cxnSpMkLst>
        </pc:cxnChg>
        <pc:cxnChg chg="mod">
          <ac:chgData name="Kristina Chorvatova" userId="a0752222-2c5e-4419-b38d-8ac65628b346" providerId="ADAL" clId="{528A2276-C604-43F1-A8BF-0752E78804D8}" dt="2024-01-10T15:34:11.991" v="4717" actId="20577"/>
          <ac:cxnSpMkLst>
            <pc:docMk/>
            <pc:sldMk cId="3474982141" sldId="269"/>
            <ac:cxnSpMk id="621" creationId="{85940D21-64CF-6B41-01B4-2316DBF599A1}"/>
          </ac:cxnSpMkLst>
        </pc:cxnChg>
        <pc:cxnChg chg="mod">
          <ac:chgData name="Kristina Chorvatova" userId="a0752222-2c5e-4419-b38d-8ac65628b346" providerId="ADAL" clId="{528A2276-C604-43F1-A8BF-0752E78804D8}" dt="2024-01-10T15:34:38.748" v="4718" actId="478"/>
          <ac:cxnSpMkLst>
            <pc:docMk/>
            <pc:sldMk cId="3474982141" sldId="269"/>
            <ac:cxnSpMk id="624" creationId="{913EBD46-0062-4F40-EFC4-0F32460C6A18}"/>
          </ac:cxnSpMkLst>
        </pc:cxnChg>
        <pc:cxnChg chg="del mod">
          <ac:chgData name="Kristina Chorvatova" userId="a0752222-2c5e-4419-b38d-8ac65628b346" providerId="ADAL" clId="{528A2276-C604-43F1-A8BF-0752E78804D8}" dt="2024-01-10T15:41:28.812" v="4791" actId="478"/>
          <ac:cxnSpMkLst>
            <pc:docMk/>
            <pc:sldMk cId="3474982141" sldId="269"/>
            <ac:cxnSpMk id="629" creationId="{DB010C58-5733-BB8F-E922-E58375636F55}"/>
          </ac:cxnSpMkLst>
        </pc:cxnChg>
        <pc:cxnChg chg="mod">
          <ac:chgData name="Kristina Chorvatova" userId="a0752222-2c5e-4419-b38d-8ac65628b346" providerId="ADAL" clId="{528A2276-C604-43F1-A8BF-0752E78804D8}" dt="2024-01-10T15:36:00.423" v="4724" actId="20577"/>
          <ac:cxnSpMkLst>
            <pc:docMk/>
            <pc:sldMk cId="3474982141" sldId="269"/>
            <ac:cxnSpMk id="632" creationId="{4C6BFA64-D692-8B11-2EA6-62DA5AF29DA1}"/>
          </ac:cxnSpMkLst>
        </pc:cxnChg>
        <pc:cxnChg chg="mod">
          <ac:chgData name="Kristina Chorvatova" userId="a0752222-2c5e-4419-b38d-8ac65628b346" providerId="ADAL" clId="{528A2276-C604-43F1-A8BF-0752E78804D8}" dt="2024-01-10T15:36:28.498" v="4726" actId="20577"/>
          <ac:cxnSpMkLst>
            <pc:docMk/>
            <pc:sldMk cId="3474982141" sldId="269"/>
            <ac:cxnSpMk id="635" creationId="{55DB22C7-F580-EEF1-687C-6AA6DEFF4BAB}"/>
          </ac:cxnSpMkLst>
        </pc:cxnChg>
        <pc:cxnChg chg="mod">
          <ac:chgData name="Kristina Chorvatova" userId="a0752222-2c5e-4419-b38d-8ac65628b346" providerId="ADAL" clId="{528A2276-C604-43F1-A8BF-0752E78804D8}" dt="2024-01-10T15:37:43.550" v="4743" actId="6549"/>
          <ac:cxnSpMkLst>
            <pc:docMk/>
            <pc:sldMk cId="3474982141" sldId="269"/>
            <ac:cxnSpMk id="638" creationId="{DB9C249A-19C9-8EC9-6D67-0C80BA110C93}"/>
          </ac:cxnSpMkLst>
        </pc:cxnChg>
        <pc:cxnChg chg="mod">
          <ac:chgData name="Kristina Chorvatova" userId="a0752222-2c5e-4419-b38d-8ac65628b346" providerId="ADAL" clId="{528A2276-C604-43F1-A8BF-0752E78804D8}" dt="2024-01-11T16:36:17.108" v="6368" actId="1076"/>
          <ac:cxnSpMkLst>
            <pc:docMk/>
            <pc:sldMk cId="3474982141" sldId="269"/>
            <ac:cxnSpMk id="921" creationId="{AE90C491-D4F6-A1A3-0F1E-567733DD643D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925" creationId="{0013171D-E3BC-D022-1B56-2AE027899E25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928" creationId="{D651B727-9AAC-2FA6-7CD7-3CD7F32EF220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931" creationId="{3665CA7F-80B4-AA5A-7B27-A70FAEEECC87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934" creationId="{D271272B-6405-4E7A-45BF-126ADF1DDAB4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937" creationId="{3814E96F-C322-DDFE-6C81-1982F898E360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940" creationId="{308CE210-0ED7-E868-C9B0-9DC331B9BDF0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1017" creationId="{27A829F8-E47D-8815-D819-E8B35340002A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1021" creationId="{15F0659D-EB10-CE45-FCEE-46AB4D60EA94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1024" creationId="{697E60E4-24FE-9289-4D57-757C8C02001F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1031" creationId="{61BB1E6C-B34F-252F-8EC8-395B9B9FB358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1207" creationId="{F40B19C6-6E24-10D9-1442-6A37C99D7285}"/>
          </ac:cxnSpMkLst>
        </pc:cxnChg>
        <pc:cxnChg chg="mod">
          <ac:chgData name="Kristina Chorvatova" userId="a0752222-2c5e-4419-b38d-8ac65628b346" providerId="ADAL" clId="{528A2276-C604-43F1-A8BF-0752E78804D8}" dt="2024-01-11T16:35:44.832" v="6366" actId="1076"/>
          <ac:cxnSpMkLst>
            <pc:docMk/>
            <pc:sldMk cId="3474982141" sldId="269"/>
            <ac:cxnSpMk id="1234" creationId="{6CAF5CD6-EB51-DF81-5A60-8CA4DFF43A8A}"/>
          </ac:cxnSpMkLst>
        </pc:cxnChg>
      </pc:sldChg>
      <pc:sldChg chg="new del">
        <pc:chgData name="Kristina Chorvatova" userId="a0752222-2c5e-4419-b38d-8ac65628b346" providerId="ADAL" clId="{528A2276-C604-43F1-A8BF-0752E78804D8}" dt="2024-01-11T19:35:03.716" v="6747" actId="47"/>
        <pc:sldMkLst>
          <pc:docMk/>
          <pc:sldMk cId="3165400356" sldId="270"/>
        </pc:sldMkLst>
      </pc:sldChg>
      <pc:sldChg chg="add">
        <pc:chgData name="Kristina Chorvatova" userId="a0752222-2c5e-4419-b38d-8ac65628b346" providerId="ADAL" clId="{528A2276-C604-43F1-A8BF-0752E78804D8}" dt="2024-01-11T19:35:02.062" v="6746"/>
        <pc:sldMkLst>
          <pc:docMk/>
          <pc:sldMk cId="3934222637" sldId="271"/>
        </pc:sldMkLst>
      </pc:sldChg>
      <pc:sldChg chg="addSp delSp modSp new mod ord modNotesTx">
        <pc:chgData name="Kristina Chorvatova" userId="a0752222-2c5e-4419-b38d-8ac65628b346" providerId="ADAL" clId="{528A2276-C604-43F1-A8BF-0752E78804D8}" dt="2024-02-21T14:44:01.333" v="11601" actId="14100"/>
        <pc:sldMkLst>
          <pc:docMk/>
          <pc:sldMk cId="150653757" sldId="272"/>
        </pc:sldMkLst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2" creationId="{56C5219D-FA45-F732-8F03-6CC4C46F43D4}"/>
          </ac:spMkLst>
        </pc:spChg>
        <pc:spChg chg="add del mod">
          <ac:chgData name="Kristina Chorvatova" userId="a0752222-2c5e-4419-b38d-8ac65628b346" providerId="ADAL" clId="{528A2276-C604-43F1-A8BF-0752E78804D8}" dt="2024-02-20T07:46:21.091" v="8592"/>
          <ac:spMkLst>
            <pc:docMk/>
            <pc:sldMk cId="150653757" sldId="272"/>
            <ac:spMk id="2" creationId="{F451D895-5300-5EF7-A8B3-849DF8F4176E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3" creationId="{17AEA6E4-4A9D-A3A3-19B0-505FFE0383DC}"/>
          </ac:spMkLst>
        </pc:spChg>
        <pc:spChg chg="add del mod">
          <ac:chgData name="Kristina Chorvatova" userId="a0752222-2c5e-4419-b38d-8ac65628b346" providerId="ADAL" clId="{528A2276-C604-43F1-A8BF-0752E78804D8}" dt="2024-02-20T07:46:21.091" v="8592"/>
          <ac:spMkLst>
            <pc:docMk/>
            <pc:sldMk cId="150653757" sldId="272"/>
            <ac:spMk id="3" creationId="{DBB043C9-6698-21A4-AFC2-47861EC9378C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" creationId="{BA2DE9C8-480C-F1B2-A50D-5905950B1886}"/>
          </ac:spMkLst>
        </pc:spChg>
        <pc:spChg chg="add del mod">
          <ac:chgData name="Kristina Chorvatova" userId="a0752222-2c5e-4419-b38d-8ac65628b346" providerId="ADAL" clId="{528A2276-C604-43F1-A8BF-0752E78804D8}" dt="2024-02-20T07:46:21.091" v="8592"/>
          <ac:spMkLst>
            <pc:docMk/>
            <pc:sldMk cId="150653757" sldId="272"/>
            <ac:spMk id="5" creationId="{019277A1-C23C-7F90-978B-588791C2E6C4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5" creationId="{D9A40109-6975-0317-DA7E-30F3C13D695D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" creationId="{05BDB7FF-139C-1437-F9B9-B402357114A4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6" creationId="{1DFF703A-6A59-1DD7-C512-6DB3F7E527B9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7" creationId="{814432ED-D884-8397-B69C-1B2E981A576A}"/>
          </ac:spMkLst>
        </pc:spChg>
        <pc:spChg chg="add 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7" creationId="{9856E455-B100-29D1-C0DF-51DACFB85A73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8" creationId="{D5D1547A-FC23-C5D9-F77D-546D719B7D20}"/>
          </ac:spMkLst>
        </pc:spChg>
        <pc:spChg chg="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10" creationId="{1F15A19C-2546-EC5B-6A6F-6513BB35EDE7}"/>
          </ac:spMkLst>
        </pc:spChg>
        <pc:spChg chg="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11" creationId="{C3DA0FBF-FC13-5BA5-6FCD-7E219EBD4D27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12" creationId="{0AF75D4A-A1C8-D7E4-1306-EDB320F99709}"/>
          </ac:spMkLst>
        </pc:spChg>
        <pc:spChg chg="add mod">
          <ac:chgData name="Kristina Chorvatova" userId="a0752222-2c5e-4419-b38d-8ac65628b346" providerId="ADAL" clId="{528A2276-C604-43F1-A8BF-0752E78804D8}" dt="2024-02-21T12:20:05.066" v="9581" actId="14100"/>
          <ac:spMkLst>
            <pc:docMk/>
            <pc:sldMk cId="150653757" sldId="272"/>
            <ac:spMk id="13" creationId="{D985571A-7850-A8AB-213F-69D23B32B33E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14" creationId="{809D8A3C-AE46-B994-C598-72A4AF877696}"/>
          </ac:spMkLst>
        </pc:spChg>
        <pc:spChg chg="add 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15" creationId="{18A38051-6943-7A33-4829-69152C466B0D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15" creationId="{EF83A32B-A096-26EB-3929-83B81D78AF81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16" creationId="{CE917031-DFAC-4C43-3179-6EC45EB65AEB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17" creationId="{65A5A29A-CAFB-2889-ECAB-433CBF7EA151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18" creationId="{6419F878-6AEF-1930-0BFB-377CFDB5DB9E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19" creationId="{8B1579D4-930B-14F3-1A6C-FC06782ACDD0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20" creationId="{6FF90747-7A3C-90B9-2818-83843224551D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24" creationId="{4FA4B61A-2B7E-7EBB-182E-B6D0EA6A5BB8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25" creationId="{27FAE49E-6F3D-13E0-ECB1-731E998C1DD2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0" creationId="{44C8890F-2245-07A2-3091-8D4C5C41C2E7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31" creationId="{8F5A1808-548B-040D-213C-BFCE58EDADFF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37" creationId="{A282A4E6-EA26-F595-6E55-5ECDCBF6964A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39" creationId="{1A11BF03-F6AC-6AB8-538E-A090BD2BB8E3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40" creationId="{05003FE0-0AD1-FD81-F200-2DD820C98850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42" creationId="{434A37E6-A6B5-5057-5C5E-EAD517E4375E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45" creationId="{2B3D3704-E69E-F0C5-F7FB-662DE292B227}"/>
          </ac:spMkLst>
        </pc:spChg>
        <pc:spChg chg="add del mod">
          <ac:chgData name="Kristina Chorvatova" userId="a0752222-2c5e-4419-b38d-8ac65628b346" providerId="ADAL" clId="{528A2276-C604-43F1-A8BF-0752E78804D8}" dt="2024-02-19T15:36:50.211" v="7133" actId="478"/>
          <ac:spMkLst>
            <pc:docMk/>
            <pc:sldMk cId="150653757" sldId="272"/>
            <ac:spMk id="46" creationId="{2DBC08AD-F54E-873D-907F-9FB50951A48E}"/>
          </ac:spMkLst>
        </pc:spChg>
        <pc:spChg chg="add mod ord">
          <ac:chgData name="Kristina Chorvatova" userId="a0752222-2c5e-4419-b38d-8ac65628b346" providerId="ADAL" clId="{528A2276-C604-43F1-A8BF-0752E78804D8}" dt="2024-02-21T14:43:29.209" v="11599" actId="14100"/>
          <ac:spMkLst>
            <pc:docMk/>
            <pc:sldMk cId="150653757" sldId="272"/>
            <ac:spMk id="49" creationId="{D6C48229-7F10-D72A-04DD-7F4EAE25FA86}"/>
          </ac:spMkLst>
        </pc:spChg>
        <pc:spChg chg="add mod ord">
          <ac:chgData name="Kristina Chorvatova" userId="a0752222-2c5e-4419-b38d-8ac65628b346" providerId="ADAL" clId="{528A2276-C604-43F1-A8BF-0752E78804D8}" dt="2024-02-21T14:43:34.204" v="11600" actId="14100"/>
          <ac:spMkLst>
            <pc:docMk/>
            <pc:sldMk cId="150653757" sldId="272"/>
            <ac:spMk id="50" creationId="{551C3826-8A39-2BE4-5D99-317486B98A9C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51" creationId="{D47BED69-84C5-875C-105A-0B4EACB9E896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52" creationId="{ADDE7EFA-852F-3B77-5233-1EAB646F0838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53" creationId="{7418A9F1-121A-D5C7-CF53-19F1233ACA65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54" creationId="{91E27E05-8B19-E077-AB86-421ACFA66569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55" creationId="{805D91D6-9622-2C99-18DF-425F07A7D8C5}"/>
          </ac:spMkLst>
        </pc:spChg>
        <pc:spChg chg="add mod">
          <ac:chgData name="Kristina Chorvatova" userId="a0752222-2c5e-4419-b38d-8ac65628b346" providerId="ADAL" clId="{528A2276-C604-43F1-A8BF-0752E78804D8}" dt="2024-02-21T12:16:52.861" v="9311" actId="1035"/>
          <ac:spMkLst>
            <pc:docMk/>
            <pc:sldMk cId="150653757" sldId="272"/>
            <ac:spMk id="56" creationId="{03FE11E7-257E-A701-74DA-BDEEEF0B0E67}"/>
          </ac:spMkLst>
        </pc:spChg>
        <pc:spChg chg="add mod">
          <ac:chgData name="Kristina Chorvatova" userId="a0752222-2c5e-4419-b38d-8ac65628b346" providerId="ADAL" clId="{528A2276-C604-43F1-A8BF-0752E78804D8}" dt="2024-02-21T12:16:52.861" v="9311" actId="1035"/>
          <ac:spMkLst>
            <pc:docMk/>
            <pc:sldMk cId="150653757" sldId="272"/>
            <ac:spMk id="57" creationId="{439706B0-EFC1-9CA2-733E-0ABE469F121D}"/>
          </ac:spMkLst>
        </pc:spChg>
        <pc:spChg chg="add mod">
          <ac:chgData name="Kristina Chorvatova" userId="a0752222-2c5e-4419-b38d-8ac65628b346" providerId="ADAL" clId="{528A2276-C604-43F1-A8BF-0752E78804D8}" dt="2024-02-21T12:16:52.861" v="9311" actId="1035"/>
          <ac:spMkLst>
            <pc:docMk/>
            <pc:sldMk cId="150653757" sldId="272"/>
            <ac:spMk id="58" creationId="{29D37E3C-261E-27E3-EFB0-4C1350A1C2E1}"/>
          </ac:spMkLst>
        </pc:spChg>
        <pc:spChg chg="add mod">
          <ac:chgData name="Kristina Chorvatova" userId="a0752222-2c5e-4419-b38d-8ac65628b346" providerId="ADAL" clId="{528A2276-C604-43F1-A8BF-0752E78804D8}" dt="2024-02-21T12:16:52.861" v="9311" actId="1035"/>
          <ac:spMkLst>
            <pc:docMk/>
            <pc:sldMk cId="150653757" sldId="272"/>
            <ac:spMk id="59" creationId="{BD7975A6-AF74-0448-BBFC-0050BD96B953}"/>
          </ac:spMkLst>
        </pc:spChg>
        <pc:spChg chg="add mod">
          <ac:chgData name="Kristina Chorvatova" userId="a0752222-2c5e-4419-b38d-8ac65628b346" providerId="ADAL" clId="{528A2276-C604-43F1-A8BF-0752E78804D8}" dt="2024-02-21T13:09:23.352" v="10483" actId="1036"/>
          <ac:spMkLst>
            <pc:docMk/>
            <pc:sldMk cId="150653757" sldId="272"/>
            <ac:spMk id="65" creationId="{CDF07FAD-DA83-715A-B7B2-33EBA3F5362F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6" creationId="{C9B729EC-C051-5183-BC27-5464C2ED1C56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7" creationId="{D3663031-F8E7-0089-63B3-71102FEED31C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8" creationId="{BFADFC71-A76E-3B80-F62A-488D8DD07EC8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9" creationId="{F5A174ED-F8D5-C1F5-2C68-67807112C381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70" creationId="{D8B9C0D3-5FCE-5BB5-575F-37085892CC0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71" creationId="{6DDDD3AA-8D58-6C08-9BA2-20F133E9D7E1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72" creationId="{43D49DEE-9009-DDB6-9114-852EA08A1AF2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73" creationId="{04FE9A15-C28F-4AA2-8982-FE9B69BE0BA6}"/>
          </ac:spMkLst>
        </pc:spChg>
        <pc:spChg chg="add mod">
          <ac:chgData name="Kristina Chorvatova" userId="a0752222-2c5e-4419-b38d-8ac65628b346" providerId="ADAL" clId="{528A2276-C604-43F1-A8BF-0752E78804D8}" dt="2024-02-21T13:47:03.328" v="10950" actId="20577"/>
          <ac:spMkLst>
            <pc:docMk/>
            <pc:sldMk cId="150653757" sldId="272"/>
            <ac:spMk id="83" creationId="{5D79A67B-1954-C344-7770-9EBFFDA00F9D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83" creationId="{5ED0146A-A431-CFFA-AB7D-B9B730202328}"/>
          </ac:spMkLst>
        </pc:spChg>
        <pc:spChg chg="add del mod">
          <ac:chgData name="Kristina Chorvatova" userId="a0752222-2c5e-4419-b38d-8ac65628b346" providerId="ADAL" clId="{528A2276-C604-43F1-A8BF-0752E78804D8}" dt="2024-02-19T15:48:59.944" v="7595" actId="478"/>
          <ac:spMkLst>
            <pc:docMk/>
            <pc:sldMk cId="150653757" sldId="272"/>
            <ac:spMk id="83" creationId="{A16CF02E-9390-C5F9-06B0-6F75DB5BA137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84" creationId="{3665FE18-8208-D68C-540F-AE7CA72A99BA}"/>
          </ac:spMkLst>
        </pc:spChg>
        <pc:spChg chg="mod">
          <ac:chgData name="Kristina Chorvatova" userId="a0752222-2c5e-4419-b38d-8ac65628b346" providerId="ADAL" clId="{528A2276-C604-43F1-A8BF-0752E78804D8}" dt="2024-02-19T15:34:27.750" v="7090"/>
          <ac:spMkLst>
            <pc:docMk/>
            <pc:sldMk cId="150653757" sldId="272"/>
            <ac:spMk id="85" creationId="{1301C744-560A-665C-282A-75B214B40257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85" creationId="{9E4946A4-AD93-F197-AC73-C03A5D57EF45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86" creationId="{425BD84A-0F22-16A3-CF4C-AD2D802243C8}"/>
          </ac:spMkLst>
        </pc:spChg>
        <pc:spChg chg="mod">
          <ac:chgData name="Kristina Chorvatova" userId="a0752222-2c5e-4419-b38d-8ac65628b346" providerId="ADAL" clId="{528A2276-C604-43F1-A8BF-0752E78804D8}" dt="2024-02-19T15:34:27.750" v="7090"/>
          <ac:spMkLst>
            <pc:docMk/>
            <pc:sldMk cId="150653757" sldId="272"/>
            <ac:spMk id="86" creationId="{CDBA2B10-8601-1872-7604-501CBA7810F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87" creationId="{86FAF994-9995-B6E4-0A91-32572808879E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88" creationId="{D624DA7E-D2B8-8F5A-ABDA-E71843857202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89" creationId="{B1A6E2FA-EC79-09D0-7E6E-B438C498ADB5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90" creationId="{F3E26202-C3FA-7F01-2774-AFF39AA18045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91" creationId="{FF1724F8-EA7C-C4B5-A961-35A3B23643E0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92" creationId="{CDE78975-B604-AA9D-D013-E45C9B2BF6BD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93" creationId="{E27D4033-983C-2936-3AD5-9C94D3291269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94" creationId="{1BC58ACE-A4FF-813D-60EE-485574FCE306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95" creationId="{DFF766AD-1BED-DE05-DBE4-E8314C065224}"/>
          </ac:spMkLst>
        </pc:spChg>
        <pc:spChg chg="add mod">
          <ac:chgData name="Kristina Chorvatova" userId="a0752222-2c5e-4419-b38d-8ac65628b346" providerId="ADAL" clId="{528A2276-C604-43F1-A8BF-0752E78804D8}" dt="2024-02-21T13:46:33.321" v="10940" actId="1076"/>
          <ac:spMkLst>
            <pc:docMk/>
            <pc:sldMk cId="150653757" sldId="272"/>
            <ac:spMk id="99" creationId="{AA9EB47D-163F-4A10-FB98-D382D3AA0CAB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104" creationId="{EE810DB6-2C86-1C46-E8F4-D2DC1FB71A95}"/>
          </ac:spMkLst>
        </pc:spChg>
        <pc:spChg chg="add mod">
          <ac:chgData name="Kristina Chorvatova" userId="a0752222-2c5e-4419-b38d-8ac65628b346" providerId="ADAL" clId="{528A2276-C604-43F1-A8BF-0752E78804D8}" dt="2024-02-21T12:16:52.861" v="9311" actId="1035"/>
          <ac:spMkLst>
            <pc:docMk/>
            <pc:sldMk cId="150653757" sldId="272"/>
            <ac:spMk id="105" creationId="{0C1F56EE-972B-109F-9281-843D886B10D9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107" creationId="{24D06456-5869-DB11-D0BC-D828CBE7C78A}"/>
          </ac:spMkLst>
        </pc:spChg>
        <pc:spChg chg="add mod">
          <ac:chgData name="Kristina Chorvatova" userId="a0752222-2c5e-4419-b38d-8ac65628b346" providerId="ADAL" clId="{528A2276-C604-43F1-A8BF-0752E78804D8}" dt="2024-02-21T12:16:52.861" v="9311" actId="1035"/>
          <ac:spMkLst>
            <pc:docMk/>
            <pc:sldMk cId="150653757" sldId="272"/>
            <ac:spMk id="117" creationId="{2862A047-737D-97B5-23A1-89F29738B346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118" creationId="{92DB9A26-730F-0C4D-15D3-318616790A9C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119" creationId="{891DF576-21ED-4651-4335-BE5F08D60177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120" creationId="{D980DA3E-6478-EAC0-8F70-0D9DDBC449AF}"/>
          </ac:spMkLst>
        </pc:spChg>
        <pc:spChg chg="add del mod">
          <ac:chgData name="Kristina Chorvatova" userId="a0752222-2c5e-4419-b38d-8ac65628b346" providerId="ADAL" clId="{528A2276-C604-43F1-A8BF-0752E78804D8}" dt="2024-02-21T13:11:42.419" v="10489" actId="478"/>
          <ac:spMkLst>
            <pc:docMk/>
            <pc:sldMk cId="150653757" sldId="272"/>
            <ac:spMk id="121" creationId="{A2B17E7F-E0D7-E51B-5991-1659E4F25210}"/>
          </ac:spMkLst>
        </pc:spChg>
        <pc:spChg chg="add del mod">
          <ac:chgData name="Kristina Chorvatova" userId="a0752222-2c5e-4419-b38d-8ac65628b346" providerId="ADAL" clId="{528A2276-C604-43F1-A8BF-0752E78804D8}" dt="2024-02-20T07:48:45.839" v="8606" actId="478"/>
          <ac:spMkLst>
            <pc:docMk/>
            <pc:sldMk cId="150653757" sldId="272"/>
            <ac:spMk id="123" creationId="{87AB3036-5D17-987E-DBB9-FA4FF79DD643}"/>
          </ac:spMkLst>
        </pc:spChg>
        <pc:spChg chg="add del mod">
          <ac:chgData name="Kristina Chorvatova" userId="a0752222-2c5e-4419-b38d-8ac65628b346" providerId="ADAL" clId="{528A2276-C604-43F1-A8BF-0752E78804D8}" dt="2024-02-20T07:48:53.844" v="8609" actId="478"/>
          <ac:spMkLst>
            <pc:docMk/>
            <pc:sldMk cId="150653757" sldId="272"/>
            <ac:spMk id="125" creationId="{D01F0F4B-ACAA-F29D-8612-690C4A341E89}"/>
          </ac:spMkLst>
        </pc:spChg>
        <pc:spChg chg="add del mod">
          <ac:chgData name="Kristina Chorvatova" userId="a0752222-2c5e-4419-b38d-8ac65628b346" providerId="ADAL" clId="{528A2276-C604-43F1-A8BF-0752E78804D8}" dt="2024-02-21T13:21:55.211" v="10724" actId="478"/>
          <ac:spMkLst>
            <pc:docMk/>
            <pc:sldMk cId="150653757" sldId="272"/>
            <ac:spMk id="127" creationId="{88066BD3-3024-154F-DA61-8D11624F3F85}"/>
          </ac:spMkLst>
        </pc:spChg>
        <pc:spChg chg="add del mod">
          <ac:chgData name="Kristina Chorvatova" userId="a0752222-2c5e-4419-b38d-8ac65628b346" providerId="ADAL" clId="{528A2276-C604-43F1-A8BF-0752E78804D8}" dt="2024-02-20T07:49:21.308" v="8668" actId="478"/>
          <ac:spMkLst>
            <pc:docMk/>
            <pc:sldMk cId="150653757" sldId="272"/>
            <ac:spMk id="129" creationId="{A3246515-F5C3-3BB1-F9AE-69E00262446E}"/>
          </ac:spMkLst>
        </pc:spChg>
        <pc:spChg chg="add del mod">
          <ac:chgData name="Kristina Chorvatova" userId="a0752222-2c5e-4419-b38d-8ac65628b346" providerId="ADAL" clId="{528A2276-C604-43F1-A8BF-0752E78804D8}" dt="2024-02-21T13:24:36.915" v="10761" actId="478"/>
          <ac:spMkLst>
            <pc:docMk/>
            <pc:sldMk cId="150653757" sldId="272"/>
            <ac:spMk id="130" creationId="{3AD835C7-C8A9-BBAC-285D-80184D0B916E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133" creationId="{0719914A-FE57-CF5A-13EB-CC59D74ED10D}"/>
          </ac:spMkLst>
        </pc:spChg>
        <pc:spChg chg="add del mod">
          <ac:chgData name="Kristina Chorvatova" userId="a0752222-2c5e-4419-b38d-8ac65628b346" providerId="ADAL" clId="{528A2276-C604-43F1-A8BF-0752E78804D8}" dt="2024-02-20T07:49:12.859" v="8665" actId="478"/>
          <ac:spMkLst>
            <pc:docMk/>
            <pc:sldMk cId="150653757" sldId="272"/>
            <ac:spMk id="135" creationId="{EFE1578B-C0D8-5074-909A-9E9B6B3B1519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40" creationId="{C84D9CBD-2BA4-8B42-114B-C555A1D53FEB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41" creationId="{B1AC680E-A18E-D75F-AD84-A8B47C72A510}"/>
          </ac:spMkLst>
        </pc:spChg>
        <pc:spChg chg="add mod">
          <ac:chgData name="Kristina Chorvatova" userId="a0752222-2c5e-4419-b38d-8ac65628b346" providerId="ADAL" clId="{528A2276-C604-43F1-A8BF-0752E78804D8}" dt="2024-02-21T13:47:21.480" v="10953" actId="1076"/>
          <ac:spMkLst>
            <pc:docMk/>
            <pc:sldMk cId="150653757" sldId="272"/>
            <ac:spMk id="142" creationId="{9BE98040-6F0B-A2B9-8E41-75C4F3AEEA57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42" creationId="{D5F25944-3325-47D4-9678-DB80D93E863F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43" creationId="{C654A6CB-7AE9-F128-3DD0-FD276F833AE6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44" creationId="{639D3F31-788A-7333-18E8-9A3D352EA30A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45" creationId="{5056F2A8-A638-BB30-D734-5363635ECD0D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46" creationId="{60C2AE21-BF51-9EC5-D46A-F66BA94E4FB7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47" creationId="{04786D3A-5AEE-04A7-42EF-F0527504351B}"/>
          </ac:spMkLst>
        </pc:spChg>
        <pc:spChg chg="add mod">
          <ac:chgData name="Kristina Chorvatova" userId="a0752222-2c5e-4419-b38d-8ac65628b346" providerId="ADAL" clId="{528A2276-C604-43F1-A8BF-0752E78804D8}" dt="2024-02-21T13:51:27.644" v="11028" actId="20577"/>
          <ac:spMkLst>
            <pc:docMk/>
            <pc:sldMk cId="150653757" sldId="272"/>
            <ac:spMk id="147" creationId="{268E545F-612E-C2F1-6C22-B36C46781558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50" creationId="{13C40B7F-698B-B87A-F90B-A5C787E8DCC1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51" creationId="{EF0CF4A4-6610-591A-8910-7936F8C89F8E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52" creationId="{9E9905FF-2FDB-47A5-F901-EFF2D9100A56}"/>
          </ac:spMkLst>
        </pc:spChg>
        <pc:spChg chg="add mod">
          <ac:chgData name="Kristina Chorvatova" userId="a0752222-2c5e-4419-b38d-8ac65628b346" providerId="ADAL" clId="{528A2276-C604-43F1-A8BF-0752E78804D8}" dt="2024-02-21T14:09:02.340" v="11298" actId="1038"/>
          <ac:spMkLst>
            <pc:docMk/>
            <pc:sldMk cId="150653757" sldId="272"/>
            <ac:spMk id="152" creationId="{DC3A637B-20E9-7866-64CA-E8965B2EC01C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54" creationId="{ADFA3DF5-9D59-5DC7-F3C1-DA4638624DA1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56" creationId="{C899556A-D7D2-68D6-0CC7-5DBCF996FCF7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57" creationId="{223B7B44-2CDA-92CE-5D55-B46C609B114D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58" creationId="{1C5667F2-CBF1-80A1-73CC-4F5319C7A8E0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59" creationId="{8E9BEFE8-A46B-C88C-EE27-2DCC0B8E96C7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60" creationId="{27D1B5B1-F882-0462-A62C-E92A61D0E192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61" creationId="{AC5C630E-1488-A8E1-DE4B-CE7D91CCB518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62" creationId="{65C33D55-8708-7F23-D033-E012AF504249}"/>
          </ac:spMkLst>
        </pc:spChg>
        <pc:spChg chg="add mod">
          <ac:chgData name="Kristina Chorvatova" userId="a0752222-2c5e-4419-b38d-8ac65628b346" providerId="ADAL" clId="{528A2276-C604-43F1-A8BF-0752E78804D8}" dt="2024-02-21T13:58:32.363" v="11213" actId="1038"/>
          <ac:spMkLst>
            <pc:docMk/>
            <pc:sldMk cId="150653757" sldId="272"/>
            <ac:spMk id="162" creationId="{C4BC0920-AC01-3B50-4AD4-B99C1CADA02E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63" creationId="{7DF4E86F-024C-C1F3-8E69-1CBB759C7FF9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64" creationId="{ACBF9AC2-BA7E-0A09-146F-0F2775C9EFEA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65" creationId="{DF9F0893-0A29-3544-370C-A3BF0B3B371B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66" creationId="{3E2B8B4C-4C12-4FD3-95F5-A5EE20645D41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67" creationId="{39F74CF5-25A8-2DC2-7D67-160A3360D42E}"/>
          </ac:spMkLst>
        </pc:spChg>
        <pc:spChg chg="add mod">
          <ac:chgData name="Kristina Chorvatova" userId="a0752222-2c5e-4419-b38d-8ac65628b346" providerId="ADAL" clId="{528A2276-C604-43F1-A8BF-0752E78804D8}" dt="2024-02-21T13:55:50.727" v="11083" actId="20577"/>
          <ac:spMkLst>
            <pc:docMk/>
            <pc:sldMk cId="150653757" sldId="272"/>
            <ac:spMk id="174" creationId="{4CE29CA6-8736-80CA-387F-BDD3613DEED8}"/>
          </ac:spMkLst>
        </pc:spChg>
        <pc:spChg chg="add mod">
          <ac:chgData name="Kristina Chorvatova" userId="a0752222-2c5e-4419-b38d-8ac65628b346" providerId="ADAL" clId="{528A2276-C604-43F1-A8BF-0752E78804D8}" dt="2024-02-21T13:56:43.095" v="11099" actId="1036"/>
          <ac:spMkLst>
            <pc:docMk/>
            <pc:sldMk cId="150653757" sldId="272"/>
            <ac:spMk id="176" creationId="{6BB4835C-4B6C-C9F3-A92D-EA9B309A5CF9}"/>
          </ac:spMkLst>
        </pc:spChg>
        <pc:spChg chg="add del mod">
          <ac:chgData name="Kristina Chorvatova" userId="a0752222-2c5e-4419-b38d-8ac65628b346" providerId="ADAL" clId="{528A2276-C604-43F1-A8BF-0752E78804D8}" dt="2024-02-21T14:26:56.397" v="11506" actId="21"/>
          <ac:spMkLst>
            <pc:docMk/>
            <pc:sldMk cId="150653757" sldId="272"/>
            <ac:spMk id="178" creationId="{746FDAE4-F9CD-0DFF-6F28-860C263514E5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84" creationId="{F0DC83AF-466A-2081-B27C-F8D610505315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85" creationId="{1D48C932-C5AB-D272-7517-0C125F93D9CB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187" creationId="{D5D3C84F-8044-FBA3-F5C3-DA61D52B6B08}"/>
          </ac:spMkLst>
        </pc:spChg>
        <pc:spChg chg="add mod">
          <ac:chgData name="Kristina Chorvatova" userId="a0752222-2c5e-4419-b38d-8ac65628b346" providerId="ADAL" clId="{528A2276-C604-43F1-A8BF-0752E78804D8}" dt="2024-02-21T13:58:38.106" v="11220" actId="1036"/>
          <ac:spMkLst>
            <pc:docMk/>
            <pc:sldMk cId="150653757" sldId="272"/>
            <ac:spMk id="190" creationId="{68E5401C-3779-312B-DAF1-50B930244833}"/>
          </ac:spMkLst>
        </pc:spChg>
        <pc:spChg chg="add mod">
          <ac:chgData name="Kristina Chorvatova" userId="a0752222-2c5e-4419-b38d-8ac65628b346" providerId="ADAL" clId="{528A2276-C604-43F1-A8BF-0752E78804D8}" dt="2024-02-21T13:58:26.851" v="11204" actId="1037"/>
          <ac:spMkLst>
            <pc:docMk/>
            <pc:sldMk cId="150653757" sldId="272"/>
            <ac:spMk id="191" creationId="{ED0E8315-309C-64BD-A345-A73893D9AA5F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320" creationId="{0C5C6C51-1206-8FCC-21E8-705B241CDF37}"/>
          </ac:spMkLst>
        </pc:spChg>
        <pc:spChg chg="add 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321" creationId="{77A46D20-0071-05B8-9296-7599E6639474}"/>
          </ac:spMkLst>
        </pc:spChg>
        <pc:spChg chg="add mod">
          <ac:chgData name="Kristina Chorvatova" userId="a0752222-2c5e-4419-b38d-8ac65628b346" providerId="ADAL" clId="{528A2276-C604-43F1-A8BF-0752E78804D8}" dt="2024-02-21T12:37:32.014" v="10051" actId="1036"/>
          <ac:spMkLst>
            <pc:docMk/>
            <pc:sldMk cId="150653757" sldId="272"/>
            <ac:spMk id="324" creationId="{3F73F793-92D0-EEB8-B89F-0DB8886C1165}"/>
          </ac:spMkLst>
        </pc:spChg>
        <pc:spChg chg="add 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327" creationId="{90B33314-78AF-4025-6BC9-514D3FC82603}"/>
          </ac:spMkLst>
        </pc:spChg>
        <pc:spChg chg="add mod">
          <ac:chgData name="Kristina Chorvatova" userId="a0752222-2c5e-4419-b38d-8ac65628b346" providerId="ADAL" clId="{528A2276-C604-43F1-A8BF-0752E78804D8}" dt="2024-02-21T14:10:26.767" v="11321" actId="20577"/>
          <ac:spMkLst>
            <pc:docMk/>
            <pc:sldMk cId="150653757" sldId="272"/>
            <ac:spMk id="328" creationId="{710DEAA5-E02A-E7A5-2807-942DE6CD7B4D}"/>
          </ac:spMkLst>
        </pc:spChg>
        <pc:spChg chg="add mod">
          <ac:chgData name="Kristina Chorvatova" userId="a0752222-2c5e-4419-b38d-8ac65628b346" providerId="ADAL" clId="{528A2276-C604-43F1-A8BF-0752E78804D8}" dt="2024-02-21T12:23:53.084" v="9973" actId="1035"/>
          <ac:spMkLst>
            <pc:docMk/>
            <pc:sldMk cId="150653757" sldId="272"/>
            <ac:spMk id="330" creationId="{32335637-577C-009F-0D46-6C6AFCEAF630}"/>
          </ac:spMkLst>
        </pc:spChg>
        <pc:spChg chg="add mod">
          <ac:chgData name="Kristina Chorvatova" userId="a0752222-2c5e-4419-b38d-8ac65628b346" providerId="ADAL" clId="{528A2276-C604-43F1-A8BF-0752E78804D8}" dt="2024-02-21T12:24:28.596" v="9992" actId="1076"/>
          <ac:spMkLst>
            <pc:docMk/>
            <pc:sldMk cId="150653757" sldId="272"/>
            <ac:spMk id="331" creationId="{1FC4002B-F652-A83A-186F-4BF6AAADAFD2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33" creationId="{6E1490CE-5573-765B-C850-27166CF7AFC6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38" creationId="{1444ABBE-CFED-1326-9998-BD6C0FFB6C6A}"/>
          </ac:spMkLst>
        </pc:spChg>
        <pc:spChg chg="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342" creationId="{20B20CA9-4718-AF4D-E21D-893899D101CD}"/>
          </ac:spMkLst>
        </pc:spChg>
        <pc:spChg chg="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343" creationId="{9BA3BDCF-C953-5A9A-8F9E-1900E7D96A99}"/>
          </ac:spMkLst>
        </pc:spChg>
        <pc:spChg chg="add mod">
          <ac:chgData name="Kristina Chorvatova" userId="a0752222-2c5e-4419-b38d-8ac65628b346" providerId="ADAL" clId="{528A2276-C604-43F1-A8BF-0752E78804D8}" dt="2024-02-21T12:37:43.519" v="10061" actId="1035"/>
          <ac:spMkLst>
            <pc:docMk/>
            <pc:sldMk cId="150653757" sldId="272"/>
            <ac:spMk id="344" creationId="{97E73F76-C425-3D0A-C009-5C7E67A12856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50" creationId="{9A6922EC-28C5-7A3A-1758-179B8A740A15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51" creationId="{7A5BD6AE-DC2A-C350-21BF-F1FFED3A63B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52" creationId="{CC4E2C8B-56A8-31E6-815C-F8942AB906AD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53" creationId="{F8CA0C9E-2EFB-B619-65DA-5827BD913953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54" creationId="{1018213A-EB7A-5696-4D5F-078ACEF2C872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55" creationId="{F0843086-BBA2-3288-D6FC-404C48C925F1}"/>
          </ac:spMkLst>
        </pc:spChg>
        <pc:spChg chg="add del mod">
          <ac:chgData name="Kristina Chorvatova" userId="a0752222-2c5e-4419-b38d-8ac65628b346" providerId="ADAL" clId="{528A2276-C604-43F1-A8BF-0752E78804D8}" dt="2024-02-19T15:54:50.675" v="7960" actId="478"/>
          <ac:spMkLst>
            <pc:docMk/>
            <pc:sldMk cId="150653757" sldId="272"/>
            <ac:spMk id="356" creationId="{3A0CB001-16D5-DE6C-0C56-EC03976E49DF}"/>
          </ac:spMkLst>
        </pc:spChg>
        <pc:spChg chg="add mod">
          <ac:chgData name="Kristina Chorvatova" userId="a0752222-2c5e-4419-b38d-8ac65628b346" providerId="ADAL" clId="{528A2276-C604-43F1-A8BF-0752E78804D8}" dt="2024-02-21T12:18:54.487" v="9500" actId="1035"/>
          <ac:spMkLst>
            <pc:docMk/>
            <pc:sldMk cId="150653757" sldId="272"/>
            <ac:spMk id="356" creationId="{96BFF1EA-2D00-EE93-A0D3-B258B09F6673}"/>
          </ac:spMkLst>
        </pc:spChg>
        <pc:spChg chg="mod">
          <ac:chgData name="Kristina Chorvatova" userId="a0752222-2c5e-4419-b38d-8ac65628b346" providerId="ADAL" clId="{528A2276-C604-43F1-A8BF-0752E78804D8}" dt="2024-02-19T15:53:00.775" v="7887"/>
          <ac:spMkLst>
            <pc:docMk/>
            <pc:sldMk cId="150653757" sldId="272"/>
            <ac:spMk id="358" creationId="{59F087BA-F5ED-28A1-2E03-B759DA337430}"/>
          </ac:spMkLst>
        </pc:spChg>
        <pc:spChg chg="mod">
          <ac:chgData name="Kristina Chorvatova" userId="a0752222-2c5e-4419-b38d-8ac65628b346" providerId="ADAL" clId="{528A2276-C604-43F1-A8BF-0752E78804D8}" dt="2024-02-19T15:53:00.775" v="7887"/>
          <ac:spMkLst>
            <pc:docMk/>
            <pc:sldMk cId="150653757" sldId="272"/>
            <ac:spMk id="359" creationId="{806087C9-791E-3952-E61A-2E88F3CEFBE0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60" creationId="{4F081DD3-D50B-FB90-C26E-D9E3A26FB123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61" creationId="{34591DFA-4888-E700-16D6-FB374C2DBF17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62" creationId="{93A2EF08-F33A-2425-5B4E-B079EB39EACF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63" creationId="{AE2D88A5-BCCF-7E7B-23A7-F8AE23A8541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64" creationId="{F5C39C74-D429-47DE-24F1-BED5C03DE4B7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65" creationId="{041FF46F-2FBE-6478-DA20-1E667CCA47E0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66" creationId="{B321886D-DE7E-5611-F477-4EE55FC5E810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73" creationId="{5F093184-6E95-146F-8F14-1A9CC74F9B6F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74" creationId="{971DE038-A5D3-BB89-D4A4-B805AB87C14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75" creationId="{698FEE53-3856-119B-6924-CF1AAB5394A4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76" creationId="{8A71AE50-CAF5-A17A-DFFD-B77438FE7731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77" creationId="{30303735-EF54-27A5-96FF-4B87F3110345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78" creationId="{0645F38F-5BD7-B70E-E2E0-4DA0B2285591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79" creationId="{474A3744-2C75-2ED5-45AB-9A33A953D3C9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80" creationId="{EE869963-60EA-2285-2D91-F3876E220049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81" creationId="{9C09A0D5-EA7A-5075-A47C-91950EB0C048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82" creationId="{9E59ED57-D6BB-BBFC-C224-5FA03D169576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83" creationId="{10E5E16E-0270-A95B-D520-6A4417BCA15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84" creationId="{97850BEE-B92D-12E9-2571-C6B0B7C5DEF4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85" creationId="{C9670A38-06DB-3598-6A04-B18D0621833A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86" creationId="{4B9A655C-3D49-D1D1-863A-D72D30F3DB7C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92" creationId="{4EF2AE7F-5E2A-2D61-9ADD-C60E031670D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93" creationId="{FA02A668-1159-2D9F-8DDA-E226FD072219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394" creationId="{0D984681-C349-3401-AF37-12E9F1166734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09" creationId="{E986EA82-96C6-5B32-AACC-75B44938D633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10" creationId="{11F57104-5983-B502-9154-B19032A5E8F9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11" creationId="{20165DBA-193D-B4CC-ED2E-44070C0B0438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12" creationId="{736A2A20-8CC1-5142-97E6-B5B12AB68821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13" creationId="{E38CEB6E-7153-EBBC-B131-51B1F3ACDD34}"/>
          </ac:spMkLst>
        </pc:spChg>
        <pc:spChg chg="add mod">
          <ac:chgData name="Kristina Chorvatova" userId="a0752222-2c5e-4419-b38d-8ac65628b346" providerId="ADAL" clId="{528A2276-C604-43F1-A8BF-0752E78804D8}" dt="2024-02-21T14:20:34.596" v="11452" actId="1035"/>
          <ac:spMkLst>
            <pc:docMk/>
            <pc:sldMk cId="150653757" sldId="272"/>
            <ac:spMk id="414" creationId="{79FDEB4F-29D8-7D5A-52FD-264E8397A6C3}"/>
          </ac:spMkLst>
        </pc:spChg>
        <pc:spChg chg="add mod">
          <ac:chgData name="Kristina Chorvatova" userId="a0752222-2c5e-4419-b38d-8ac65628b346" providerId="ADAL" clId="{528A2276-C604-43F1-A8BF-0752E78804D8}" dt="2024-02-21T14:20:37.782" v="11458" actId="1035"/>
          <ac:spMkLst>
            <pc:docMk/>
            <pc:sldMk cId="150653757" sldId="272"/>
            <ac:spMk id="415" creationId="{2193D900-6D5A-2CAC-BCF0-352C36E41072}"/>
          </ac:spMkLst>
        </pc:spChg>
        <pc:spChg chg="add del mod">
          <ac:chgData name="Kristina Chorvatova" userId="a0752222-2c5e-4419-b38d-8ac65628b346" providerId="ADAL" clId="{528A2276-C604-43F1-A8BF-0752E78804D8}" dt="2024-02-19T15:53:54.436" v="7898" actId="478"/>
          <ac:spMkLst>
            <pc:docMk/>
            <pc:sldMk cId="150653757" sldId="272"/>
            <ac:spMk id="420" creationId="{2E17E42A-0910-9377-79A8-BA42BF119663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21" creationId="{29D2E764-46E6-4D5D-E24A-C7CC51DC5106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22" creationId="{20BC9D74-E113-704A-BBF8-FA8DF1A18020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25" creationId="{87857082-A56A-C044-C73E-87F8B4BEDA42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26" creationId="{67C33A50-6901-0F08-D521-FBE1683A2AF2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27" creationId="{4387371E-D2C4-CBDE-A773-BD6F8AA2DCA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28" creationId="{4AD8C0B9-E291-2611-F5E7-2ED27AFF898C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29" creationId="{EBDB77C9-2E34-08F2-3C6B-A1A50623F10F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31" creationId="{6CA923A2-3A82-D37D-9440-59FA68304B22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32" creationId="{6633D541-D311-FE6F-8EF6-9274251F70CF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433" creationId="{F4424E05-73F2-896E-20E6-5BEA9AD03C93}"/>
          </ac:spMkLst>
        </pc:spChg>
        <pc:spChg chg="add del mod">
          <ac:chgData name="Kristina Chorvatova" userId="a0752222-2c5e-4419-b38d-8ac65628b346" providerId="ADAL" clId="{528A2276-C604-43F1-A8BF-0752E78804D8}" dt="2024-02-19T16:08:00.229" v="8155" actId="478"/>
          <ac:spMkLst>
            <pc:docMk/>
            <pc:sldMk cId="150653757" sldId="272"/>
            <ac:spMk id="447" creationId="{02E33A0E-50AC-1F35-2A01-1297BE8C2250}"/>
          </ac:spMkLst>
        </pc:spChg>
        <pc:spChg chg="add del mod">
          <ac:chgData name="Kristina Chorvatova" userId="a0752222-2c5e-4419-b38d-8ac65628b346" providerId="ADAL" clId="{528A2276-C604-43F1-A8BF-0752E78804D8}" dt="2024-02-21T13:40:30.324" v="10865" actId="478"/>
          <ac:spMkLst>
            <pc:docMk/>
            <pc:sldMk cId="150653757" sldId="272"/>
            <ac:spMk id="449" creationId="{B6BC0740-631A-C1BE-BADE-7F5D5BDB287D}"/>
          </ac:spMkLst>
        </pc:spChg>
        <pc:spChg chg="add del mod">
          <ac:chgData name="Kristina Chorvatova" userId="a0752222-2c5e-4419-b38d-8ac65628b346" providerId="ADAL" clId="{528A2276-C604-43F1-A8BF-0752E78804D8}" dt="2024-02-21T13:49:39.065" v="10989" actId="478"/>
          <ac:spMkLst>
            <pc:docMk/>
            <pc:sldMk cId="150653757" sldId="272"/>
            <ac:spMk id="451" creationId="{26755C1E-3B21-9A2F-5D56-BF11BEB1B87B}"/>
          </ac:spMkLst>
        </pc:spChg>
        <pc:spChg chg="add del mod">
          <ac:chgData name="Kristina Chorvatova" userId="a0752222-2c5e-4419-b38d-8ac65628b346" providerId="ADAL" clId="{528A2276-C604-43F1-A8BF-0752E78804D8}" dt="2024-02-21T13:51:34.530" v="11031" actId="478"/>
          <ac:spMkLst>
            <pc:docMk/>
            <pc:sldMk cId="150653757" sldId="272"/>
            <ac:spMk id="453" creationId="{93DC7DB2-5400-3A48-45FD-6FFF8CA1D367}"/>
          </ac:spMkLst>
        </pc:spChg>
        <pc:spChg chg="add del mod">
          <ac:chgData name="Kristina Chorvatova" userId="a0752222-2c5e-4419-b38d-8ac65628b346" providerId="ADAL" clId="{528A2276-C604-43F1-A8BF-0752E78804D8}" dt="2024-02-20T07:53:52.508" v="8794" actId="478"/>
          <ac:spMkLst>
            <pc:docMk/>
            <pc:sldMk cId="150653757" sldId="272"/>
            <ac:spMk id="455" creationId="{40510A0E-B88E-81DF-932A-D171A85ED78C}"/>
          </ac:spMkLst>
        </pc:spChg>
        <pc:spChg chg="add mod">
          <ac:chgData name="Kristina Chorvatova" userId="a0752222-2c5e-4419-b38d-8ac65628b346" providerId="ADAL" clId="{528A2276-C604-43F1-A8BF-0752E78804D8}" dt="2024-02-21T13:25:03.453" v="10770" actId="20577"/>
          <ac:spMkLst>
            <pc:docMk/>
            <pc:sldMk cId="150653757" sldId="272"/>
            <ac:spMk id="455" creationId="{5CF2566F-DB0B-4CBB-ED31-9FE8B871C7AB}"/>
          </ac:spMkLst>
        </pc:spChg>
        <pc:spChg chg="add del mod">
          <ac:chgData name="Kristina Chorvatova" userId="a0752222-2c5e-4419-b38d-8ac65628b346" providerId="ADAL" clId="{528A2276-C604-43F1-A8BF-0752E78804D8}" dt="2024-02-20T07:53:46.195" v="8791" actId="478"/>
          <ac:spMkLst>
            <pc:docMk/>
            <pc:sldMk cId="150653757" sldId="272"/>
            <ac:spMk id="458" creationId="{60C9C071-90A5-60F0-39F2-2E9C82983F2B}"/>
          </ac:spMkLst>
        </pc:spChg>
        <pc:spChg chg="add mod">
          <ac:chgData name="Kristina Chorvatova" userId="a0752222-2c5e-4419-b38d-8ac65628b346" providerId="ADAL" clId="{528A2276-C604-43F1-A8BF-0752E78804D8}" dt="2024-02-21T13:25:39.404" v="10777" actId="20577"/>
          <ac:spMkLst>
            <pc:docMk/>
            <pc:sldMk cId="150653757" sldId="272"/>
            <ac:spMk id="459" creationId="{9ACAB7DD-83F8-50A9-E41C-AA51E487B52F}"/>
          </ac:spMkLst>
        </pc:spChg>
        <pc:spChg chg="add del mod">
          <ac:chgData name="Kristina Chorvatova" userId="a0752222-2c5e-4419-b38d-8ac65628b346" providerId="ADAL" clId="{528A2276-C604-43F1-A8BF-0752E78804D8}" dt="2024-02-19T16:12:06.885" v="8172" actId="478"/>
          <ac:spMkLst>
            <pc:docMk/>
            <pc:sldMk cId="150653757" sldId="272"/>
            <ac:spMk id="459" creationId="{C1B18F06-2C01-6AFD-7702-9CE554F5B2BD}"/>
          </ac:spMkLst>
        </pc:spChg>
        <pc:spChg chg="add del mod">
          <ac:chgData name="Kristina Chorvatova" userId="a0752222-2c5e-4419-b38d-8ac65628b346" providerId="ADAL" clId="{528A2276-C604-43F1-A8BF-0752E78804D8}" dt="2024-02-21T13:25:57.217" v="10783" actId="1076"/>
          <ac:spMkLst>
            <pc:docMk/>
            <pc:sldMk cId="150653757" sldId="272"/>
            <ac:spMk id="461" creationId="{3B03C135-1CC7-0945-AE78-E4F8773676D5}"/>
          </ac:spMkLst>
        </pc:spChg>
        <pc:spChg chg="add del mod">
          <ac:chgData name="Kristina Chorvatova" userId="a0752222-2c5e-4419-b38d-8ac65628b346" providerId="ADAL" clId="{528A2276-C604-43F1-A8BF-0752E78804D8}" dt="2024-02-20T07:53:58.019" v="8797" actId="478"/>
          <ac:spMkLst>
            <pc:docMk/>
            <pc:sldMk cId="150653757" sldId="272"/>
            <ac:spMk id="461" creationId="{430AA24A-F194-0711-D7FC-8FEF3E5F4223}"/>
          </ac:spMkLst>
        </pc:spChg>
        <pc:spChg chg="add mod">
          <ac:chgData name="Kristina Chorvatova" userId="a0752222-2c5e-4419-b38d-8ac65628b346" providerId="ADAL" clId="{528A2276-C604-43F1-A8BF-0752E78804D8}" dt="2024-02-21T13:29:04.224" v="10797" actId="1076"/>
          <ac:spMkLst>
            <pc:docMk/>
            <pc:sldMk cId="150653757" sldId="272"/>
            <ac:spMk id="470" creationId="{3CBC6C58-52EB-B5FE-52A9-4AF42CF09F12}"/>
          </ac:spMkLst>
        </pc:spChg>
        <pc:spChg chg="add mod">
          <ac:chgData name="Kristina Chorvatova" userId="a0752222-2c5e-4419-b38d-8ac65628b346" providerId="ADAL" clId="{528A2276-C604-43F1-A8BF-0752E78804D8}" dt="2024-02-21T13:36:08.326" v="10817" actId="1035"/>
          <ac:spMkLst>
            <pc:docMk/>
            <pc:sldMk cId="150653757" sldId="272"/>
            <ac:spMk id="475" creationId="{916637C9-3DAA-45FF-802E-D340F3DC553F}"/>
          </ac:spMkLst>
        </pc:spChg>
        <pc:spChg chg="add mod">
          <ac:chgData name="Kristina Chorvatova" userId="a0752222-2c5e-4419-b38d-8ac65628b346" providerId="ADAL" clId="{528A2276-C604-43F1-A8BF-0752E78804D8}" dt="2024-02-21T13:40:13.920" v="10864" actId="1076"/>
          <ac:spMkLst>
            <pc:docMk/>
            <pc:sldMk cId="150653757" sldId="272"/>
            <ac:spMk id="480" creationId="{B966CC84-A80C-4C6F-B826-3383DE571A13}"/>
          </ac:spMkLst>
        </pc:spChg>
        <pc:spChg chg="add mod">
          <ac:chgData name="Kristina Chorvatova" userId="a0752222-2c5e-4419-b38d-8ac65628b346" providerId="ADAL" clId="{528A2276-C604-43F1-A8BF-0752E78804D8}" dt="2024-02-21T13:39:47.885" v="10859" actId="1076"/>
          <ac:spMkLst>
            <pc:docMk/>
            <pc:sldMk cId="150653757" sldId="272"/>
            <ac:spMk id="481" creationId="{2C13B3B8-BC1A-5FF3-AB11-F9B2BF0713BD}"/>
          </ac:spMkLst>
        </pc:spChg>
        <pc:spChg chg="add del mod">
          <ac:chgData name="Kristina Chorvatova" userId="a0752222-2c5e-4419-b38d-8ac65628b346" providerId="ADAL" clId="{528A2276-C604-43F1-A8BF-0752E78804D8}" dt="2024-02-21T13:39:34.146" v="10857" actId="478"/>
          <ac:spMkLst>
            <pc:docMk/>
            <pc:sldMk cId="150653757" sldId="272"/>
            <ac:spMk id="483" creationId="{DB3A474C-0A25-1F2D-E8FE-9483FBDF9F29}"/>
          </ac:spMkLst>
        </pc:spChg>
        <pc:spChg chg="add mod">
          <ac:chgData name="Kristina Chorvatova" userId="a0752222-2c5e-4419-b38d-8ac65628b346" providerId="ADAL" clId="{528A2276-C604-43F1-A8BF-0752E78804D8}" dt="2024-02-21T13:42:19.010" v="10902" actId="1035"/>
          <ac:spMkLst>
            <pc:docMk/>
            <pc:sldMk cId="150653757" sldId="272"/>
            <ac:spMk id="494" creationId="{6C4908A8-2C2A-1E68-0371-46B878609CCA}"/>
          </ac:spMkLst>
        </pc:spChg>
        <pc:spChg chg="add mod">
          <ac:chgData name="Kristina Chorvatova" userId="a0752222-2c5e-4419-b38d-8ac65628b346" providerId="ADAL" clId="{528A2276-C604-43F1-A8BF-0752E78804D8}" dt="2024-02-21T13:42:24.623" v="10906" actId="1035"/>
          <ac:spMkLst>
            <pc:docMk/>
            <pc:sldMk cId="150653757" sldId="272"/>
            <ac:spMk id="495" creationId="{5122C453-D6C9-C63B-9873-197BCB42C8F4}"/>
          </ac:spMkLst>
        </pc:spChg>
        <pc:spChg chg="add mod">
          <ac:chgData name="Kristina Chorvatova" userId="a0752222-2c5e-4419-b38d-8ac65628b346" providerId="ADAL" clId="{528A2276-C604-43F1-A8BF-0752E78804D8}" dt="2024-02-21T13:43:50.772" v="10918" actId="20577"/>
          <ac:spMkLst>
            <pc:docMk/>
            <pc:sldMk cId="150653757" sldId="272"/>
            <ac:spMk id="501" creationId="{27DD51E3-C605-4EFC-18FE-5A54459D5811}"/>
          </ac:spMkLst>
        </pc:spChg>
        <pc:spChg chg="add mod">
          <ac:chgData name="Kristina Chorvatova" userId="a0752222-2c5e-4419-b38d-8ac65628b346" providerId="ADAL" clId="{528A2276-C604-43F1-A8BF-0752E78804D8}" dt="2024-02-21T13:47:23.898" v="10957" actId="1036"/>
          <ac:spMkLst>
            <pc:docMk/>
            <pc:sldMk cId="150653757" sldId="272"/>
            <ac:spMk id="507" creationId="{74F4CD6A-E2A7-31B4-6E83-ADA80FA84751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510" creationId="{D985905B-D824-8974-DFDA-AACA82B7D14E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511" creationId="{C224A153-359F-4058-073C-ECFB8268DB2F}"/>
          </ac:spMkLst>
        </pc:spChg>
        <pc:spChg chg="add mod">
          <ac:chgData name="Kristina Chorvatova" userId="a0752222-2c5e-4419-b38d-8ac65628b346" providerId="ADAL" clId="{528A2276-C604-43F1-A8BF-0752E78804D8}" dt="2024-02-21T13:58:26.851" v="11204" actId="1037"/>
          <ac:spMkLst>
            <pc:docMk/>
            <pc:sldMk cId="150653757" sldId="272"/>
            <ac:spMk id="640" creationId="{3E4FFB6B-5B5F-6F87-4A7B-2ABC32115309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642" creationId="{57111579-B779-1C51-9EAE-6BEF56EE39F1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644" creationId="{42CCB482-2ABE-BD16-55B9-B92398D472BA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46" creationId="{C18710C7-F7D7-86A4-F590-1B49108CE989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649" creationId="{4942C7DB-283C-F355-2B0C-CAAE05076FA0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651" creationId="{85BC54BB-CB5D-D0F2-6CC0-E09A83FCE39B}"/>
          </ac:spMkLst>
        </pc:spChg>
        <pc:spChg chg="add del mod">
          <ac:chgData name="Kristina Chorvatova" userId="a0752222-2c5e-4419-b38d-8ac65628b346" providerId="ADAL" clId="{528A2276-C604-43F1-A8BF-0752E78804D8}" dt="2024-02-21T14:09:05.229" v="11300"/>
          <ac:spMkLst>
            <pc:docMk/>
            <pc:sldMk cId="150653757" sldId="272"/>
            <ac:spMk id="652" creationId="{41E13F29-7E1D-80EE-E4BE-A565F77FA1AA}"/>
          </ac:spMkLst>
        </pc:spChg>
        <pc:spChg chg="add del mod">
          <ac:chgData name="Kristina Chorvatova" userId="a0752222-2c5e-4419-b38d-8ac65628b346" providerId="ADAL" clId="{528A2276-C604-43F1-A8BF-0752E78804D8}" dt="2024-02-20T08:13:55.691" v="9042"/>
          <ac:spMkLst>
            <pc:docMk/>
            <pc:sldMk cId="150653757" sldId="272"/>
            <ac:spMk id="653" creationId="{83BBD28E-1898-391F-9990-322EBA2F8C1E}"/>
          </ac:spMkLst>
        </pc:spChg>
        <pc:spChg chg="add del mod">
          <ac:chgData name="Kristina Chorvatova" userId="a0752222-2c5e-4419-b38d-8ac65628b346" providerId="ADAL" clId="{528A2276-C604-43F1-A8BF-0752E78804D8}" dt="2024-02-21T14:09:09.518" v="11302"/>
          <ac:spMkLst>
            <pc:docMk/>
            <pc:sldMk cId="150653757" sldId="272"/>
            <ac:spMk id="653" creationId="{D2B2DC01-DAB9-30E3-7223-A2037821EE2F}"/>
          </ac:spMkLst>
        </pc:spChg>
        <pc:spChg chg="add mod">
          <ac:chgData name="Kristina Chorvatova" userId="a0752222-2c5e-4419-b38d-8ac65628b346" providerId="ADAL" clId="{528A2276-C604-43F1-A8BF-0752E78804D8}" dt="2024-02-21T14:09:49.639" v="11310" actId="20577"/>
          <ac:spMkLst>
            <pc:docMk/>
            <pc:sldMk cId="150653757" sldId="272"/>
            <ac:spMk id="654" creationId="{252FA74C-8146-244A-87C6-65E305A0431C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60" creationId="{7C7454E9-7D5F-311B-2BFE-0C5A820BC5CB}"/>
          </ac:spMkLst>
        </pc:spChg>
        <pc:spChg chg="add mod">
          <ac:chgData name="Kristina Chorvatova" userId="a0752222-2c5e-4419-b38d-8ac65628b346" providerId="ADAL" clId="{528A2276-C604-43F1-A8BF-0752E78804D8}" dt="2024-02-21T12:18:54.487" v="9500" actId="1035"/>
          <ac:spMkLst>
            <pc:docMk/>
            <pc:sldMk cId="150653757" sldId="272"/>
            <ac:spMk id="661" creationId="{911BDA25-2E76-447A-F3AA-8F4B7442D093}"/>
          </ac:spMkLst>
        </pc:spChg>
        <pc:spChg chg="add mod">
          <ac:chgData name="Kristina Chorvatova" userId="a0752222-2c5e-4419-b38d-8ac65628b346" providerId="ADAL" clId="{528A2276-C604-43F1-A8BF-0752E78804D8}" dt="2024-02-21T12:18:54.487" v="9500" actId="1035"/>
          <ac:spMkLst>
            <pc:docMk/>
            <pc:sldMk cId="150653757" sldId="272"/>
            <ac:spMk id="662" creationId="{31F0B9F0-EF8E-6D45-5733-1D6AE8176926}"/>
          </ac:spMkLst>
        </pc:spChg>
        <pc:spChg chg="add mod">
          <ac:chgData name="Kristina Chorvatova" userId="a0752222-2c5e-4419-b38d-8ac65628b346" providerId="ADAL" clId="{528A2276-C604-43F1-A8BF-0752E78804D8}" dt="2024-02-21T12:37:45.234" v="10064" actId="1036"/>
          <ac:spMkLst>
            <pc:docMk/>
            <pc:sldMk cId="150653757" sldId="272"/>
            <ac:spMk id="663" creationId="{7758C074-515D-AAB9-AAE3-270727CA40AB}"/>
          </ac:spMkLst>
        </pc:spChg>
        <pc:spChg chg="add mod">
          <ac:chgData name="Kristina Chorvatova" userId="a0752222-2c5e-4419-b38d-8ac65628b346" providerId="ADAL" clId="{528A2276-C604-43F1-A8BF-0752E78804D8}" dt="2024-02-21T12:37:45.234" v="10064" actId="1036"/>
          <ac:spMkLst>
            <pc:docMk/>
            <pc:sldMk cId="150653757" sldId="272"/>
            <ac:spMk id="664" creationId="{C62704FA-42DB-2512-AE4C-1D7E1734AE39}"/>
          </ac:spMkLst>
        </pc:spChg>
        <pc:spChg chg="add mod">
          <ac:chgData name="Kristina Chorvatova" userId="a0752222-2c5e-4419-b38d-8ac65628b346" providerId="ADAL" clId="{528A2276-C604-43F1-A8BF-0752E78804D8}" dt="2024-02-21T12:24:58.183" v="9996" actId="1076"/>
          <ac:spMkLst>
            <pc:docMk/>
            <pc:sldMk cId="150653757" sldId="272"/>
            <ac:spMk id="665" creationId="{A0D5D87F-F0C9-5E11-E215-AEF14ACAE797}"/>
          </ac:spMkLst>
        </pc:spChg>
        <pc:spChg chg="add mod">
          <ac:chgData name="Kristina Chorvatova" userId="a0752222-2c5e-4419-b38d-8ac65628b346" providerId="ADAL" clId="{528A2276-C604-43F1-A8BF-0752E78804D8}" dt="2024-02-21T14:14:47.892" v="11349" actId="1076"/>
          <ac:spMkLst>
            <pc:docMk/>
            <pc:sldMk cId="150653757" sldId="272"/>
            <ac:spMk id="666" creationId="{9E4020E3-4F9F-8ED1-57BA-29D1263D142D}"/>
          </ac:spMkLst>
        </pc:spChg>
        <pc:spChg chg="add mod">
          <ac:chgData name="Kristina Chorvatova" userId="a0752222-2c5e-4419-b38d-8ac65628b346" providerId="ADAL" clId="{528A2276-C604-43F1-A8BF-0752E78804D8}" dt="2024-02-21T14:22:24.604" v="11486" actId="465"/>
          <ac:spMkLst>
            <pc:docMk/>
            <pc:sldMk cId="150653757" sldId="272"/>
            <ac:spMk id="667" creationId="{FD529914-1181-C045-7919-8D42362D3246}"/>
          </ac:spMkLst>
        </pc:spChg>
        <pc:spChg chg="add mod">
          <ac:chgData name="Kristina Chorvatova" userId="a0752222-2c5e-4419-b38d-8ac65628b346" providerId="ADAL" clId="{528A2276-C604-43F1-A8BF-0752E78804D8}" dt="2024-02-21T14:22:24.604" v="11486" actId="465"/>
          <ac:spMkLst>
            <pc:docMk/>
            <pc:sldMk cId="150653757" sldId="272"/>
            <ac:spMk id="668" creationId="{1EF6AF7D-C4E2-72F0-8B0B-394326785950}"/>
          </ac:spMkLst>
        </pc:spChg>
        <pc:spChg chg="add mod">
          <ac:chgData name="Kristina Chorvatova" userId="a0752222-2c5e-4419-b38d-8ac65628b346" providerId="ADAL" clId="{528A2276-C604-43F1-A8BF-0752E78804D8}" dt="2024-02-21T14:22:24.604" v="11486" actId="465"/>
          <ac:spMkLst>
            <pc:docMk/>
            <pc:sldMk cId="150653757" sldId="272"/>
            <ac:spMk id="669" creationId="{1EEFFAA1-8CC5-5F90-D120-F3CBBEEF7F46}"/>
          </ac:spMkLst>
        </pc:spChg>
        <pc:spChg chg="add mod">
          <ac:chgData name="Kristina Chorvatova" userId="a0752222-2c5e-4419-b38d-8ac65628b346" providerId="ADAL" clId="{528A2276-C604-43F1-A8BF-0752E78804D8}" dt="2024-02-21T14:22:24.604" v="11486" actId="465"/>
          <ac:spMkLst>
            <pc:docMk/>
            <pc:sldMk cId="150653757" sldId="272"/>
            <ac:spMk id="670" creationId="{83FF8ADA-22CB-7E4F-C36F-86B2A2F0F154}"/>
          </ac:spMkLst>
        </pc:spChg>
        <pc:spChg chg="add mod">
          <ac:chgData name="Kristina Chorvatova" userId="a0752222-2c5e-4419-b38d-8ac65628b346" providerId="ADAL" clId="{528A2276-C604-43F1-A8BF-0752E78804D8}" dt="2024-02-21T14:22:24.604" v="11486" actId="465"/>
          <ac:spMkLst>
            <pc:docMk/>
            <pc:sldMk cId="150653757" sldId="272"/>
            <ac:spMk id="671" creationId="{0111E86D-A54C-08E3-9666-1789964F1546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72" creationId="{315C2340-9FFF-887C-A66E-2B68570B30E4}"/>
          </ac:spMkLst>
        </pc:spChg>
        <pc:spChg chg="add mod">
          <ac:chgData name="Kristina Chorvatova" userId="a0752222-2c5e-4419-b38d-8ac65628b346" providerId="ADAL" clId="{528A2276-C604-43F1-A8BF-0752E78804D8}" dt="2024-02-21T14:22:24.604" v="11486" actId="465"/>
          <ac:spMkLst>
            <pc:docMk/>
            <pc:sldMk cId="150653757" sldId="272"/>
            <ac:spMk id="673" creationId="{FFE4FE8E-1D50-B8FB-EC45-63742FB334E1}"/>
          </ac:spMkLst>
        </pc:spChg>
        <pc:spChg chg="add mod">
          <ac:chgData name="Kristina Chorvatova" userId="a0752222-2c5e-4419-b38d-8ac65628b346" providerId="ADAL" clId="{528A2276-C604-43F1-A8BF-0752E78804D8}" dt="2024-02-21T12:37:45.234" v="10064" actId="1036"/>
          <ac:spMkLst>
            <pc:docMk/>
            <pc:sldMk cId="150653757" sldId="272"/>
            <ac:spMk id="676" creationId="{506A6D77-1B42-DD02-5F2D-4989AEB5872F}"/>
          </ac:spMkLst>
        </pc:spChg>
        <pc:spChg chg="add mod">
          <ac:chgData name="Kristina Chorvatova" userId="a0752222-2c5e-4419-b38d-8ac65628b346" providerId="ADAL" clId="{528A2276-C604-43F1-A8BF-0752E78804D8}" dt="2024-02-21T12:19:06" v="9514" actId="1036"/>
          <ac:spMkLst>
            <pc:docMk/>
            <pc:sldMk cId="150653757" sldId="272"/>
            <ac:spMk id="677" creationId="{0F31CA62-026B-ABF0-BFAB-BAAFB660027A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78" creationId="{0DFAF201-AB2A-6BE1-01CA-48201CF0A5D5}"/>
          </ac:spMkLst>
        </pc:spChg>
        <pc:spChg chg="add mod">
          <ac:chgData name="Kristina Chorvatova" userId="a0752222-2c5e-4419-b38d-8ac65628b346" providerId="ADAL" clId="{528A2276-C604-43F1-A8BF-0752E78804D8}" dt="2024-02-21T14:22:24.604" v="11486" actId="465"/>
          <ac:spMkLst>
            <pc:docMk/>
            <pc:sldMk cId="150653757" sldId="272"/>
            <ac:spMk id="680" creationId="{6F649198-2B2B-96EE-8FC6-04FCA52DDB7C}"/>
          </ac:spMkLst>
        </pc:spChg>
        <pc:spChg chg="add mod">
          <ac:chgData name="Kristina Chorvatova" userId="a0752222-2c5e-4419-b38d-8ac65628b346" providerId="ADAL" clId="{528A2276-C604-43F1-A8BF-0752E78804D8}" dt="2024-02-20T08:22:59.942" v="9295" actId="12788"/>
          <ac:spMkLst>
            <pc:docMk/>
            <pc:sldMk cId="150653757" sldId="272"/>
            <ac:spMk id="682" creationId="{0254068E-D138-C0AA-E520-C611119B91D2}"/>
          </ac:spMkLst>
        </pc:spChg>
        <pc:spChg chg="add mod">
          <ac:chgData name="Kristina Chorvatova" userId="a0752222-2c5e-4419-b38d-8ac65628b346" providerId="ADAL" clId="{528A2276-C604-43F1-A8BF-0752E78804D8}" dt="2024-02-21T12:19:31.667" v="9578" actId="1035"/>
          <ac:spMkLst>
            <pc:docMk/>
            <pc:sldMk cId="150653757" sldId="272"/>
            <ac:spMk id="683" creationId="{4F695DC0-2643-C718-274D-A053ED226FF7}"/>
          </ac:spMkLst>
        </pc:spChg>
        <pc:spChg chg="add mod">
          <ac:chgData name="Kristina Chorvatova" userId="a0752222-2c5e-4419-b38d-8ac65628b346" providerId="ADAL" clId="{528A2276-C604-43F1-A8BF-0752E78804D8}" dt="2024-02-21T12:23:53.084" v="9973" actId="1035"/>
          <ac:spMkLst>
            <pc:docMk/>
            <pc:sldMk cId="150653757" sldId="272"/>
            <ac:spMk id="684" creationId="{2EA50693-644C-E12B-AA64-48E2B5D9D065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85" creationId="{009C4A19-D142-5411-5C2A-23AC41CF00F3}"/>
          </ac:spMkLst>
        </pc:spChg>
        <pc:spChg chg="add mod">
          <ac:chgData name="Kristina Chorvatova" userId="a0752222-2c5e-4419-b38d-8ac65628b346" providerId="ADAL" clId="{528A2276-C604-43F1-A8BF-0752E78804D8}" dt="2024-02-21T12:19:31.667" v="9578" actId="1035"/>
          <ac:spMkLst>
            <pc:docMk/>
            <pc:sldMk cId="150653757" sldId="272"/>
            <ac:spMk id="685" creationId="{F0BF4189-58E6-E05A-46A6-D8AB09D7BD0C}"/>
          </ac:spMkLst>
        </pc:spChg>
        <pc:spChg chg="add mod">
          <ac:chgData name="Kristina Chorvatova" userId="a0752222-2c5e-4419-b38d-8ac65628b346" providerId="ADAL" clId="{528A2276-C604-43F1-A8BF-0752E78804D8}" dt="2024-02-21T12:19:31.667" v="9578" actId="1035"/>
          <ac:spMkLst>
            <pc:docMk/>
            <pc:sldMk cId="150653757" sldId="272"/>
            <ac:spMk id="686" creationId="{3324BBBC-7EBF-0E7D-318C-AC1847E8C49C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86" creationId="{5F87CC8E-0938-55CD-2DE9-11CC7EB99821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87" creationId="{4F178E25-99F8-F364-9D19-A5C96BC608DF}"/>
          </ac:spMkLst>
        </pc:spChg>
        <pc:spChg chg="add mod">
          <ac:chgData name="Kristina Chorvatova" userId="a0752222-2c5e-4419-b38d-8ac65628b346" providerId="ADAL" clId="{528A2276-C604-43F1-A8BF-0752E78804D8}" dt="2024-02-21T12:24:11.881" v="9990" actId="1076"/>
          <ac:spMkLst>
            <pc:docMk/>
            <pc:sldMk cId="150653757" sldId="272"/>
            <ac:spMk id="687" creationId="{745E8CF6-66D2-668A-964F-93AAC455018E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88" creationId="{20F005FA-7162-3129-B0CB-EA0E96AE0BEB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688" creationId="{BE6F7778-CFC5-604F-66F7-09216C18F44C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89" creationId="{484596D2-CCAA-B91F-D3A3-D7263EA46B93}"/>
          </ac:spMkLst>
        </pc:spChg>
        <pc:spChg chg="add mod">
          <ac:chgData name="Kristina Chorvatova" userId="a0752222-2c5e-4419-b38d-8ac65628b346" providerId="ADAL" clId="{528A2276-C604-43F1-A8BF-0752E78804D8}" dt="2024-02-21T12:19:19.313" v="9549" actId="1035"/>
          <ac:spMkLst>
            <pc:docMk/>
            <pc:sldMk cId="150653757" sldId="272"/>
            <ac:spMk id="689" creationId="{BF5BF6B6-BCEF-CB3D-8972-2ADFFCC65179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90" creationId="{36486143-21C5-4BBF-266B-64ACABF30EEA}"/>
          </ac:spMkLst>
        </pc:spChg>
        <pc:spChg chg="add mod">
          <ac:chgData name="Kristina Chorvatova" userId="a0752222-2c5e-4419-b38d-8ac65628b346" providerId="ADAL" clId="{528A2276-C604-43F1-A8BF-0752E78804D8}" dt="2024-02-21T12:24:28.596" v="9992" actId="1076"/>
          <ac:spMkLst>
            <pc:docMk/>
            <pc:sldMk cId="150653757" sldId="272"/>
            <ac:spMk id="690" creationId="{5A98F0A0-3BCF-A271-A1DB-BF906035A03B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91" creationId="{191769F0-9E2A-2B9B-AE0C-C4861F5E75C5}"/>
          </ac:spMkLst>
        </pc:spChg>
        <pc:spChg chg="add mod">
          <ac:chgData name="Kristina Chorvatova" userId="a0752222-2c5e-4419-b38d-8ac65628b346" providerId="ADAL" clId="{528A2276-C604-43F1-A8BF-0752E78804D8}" dt="2024-02-21T12:19:19.313" v="9549" actId="1035"/>
          <ac:spMkLst>
            <pc:docMk/>
            <pc:sldMk cId="150653757" sldId="272"/>
            <ac:spMk id="691" creationId="{F40B5148-D977-87EA-D157-675309763EE2}"/>
          </ac:spMkLst>
        </pc:spChg>
        <pc:spChg chg="add mod">
          <ac:chgData name="Kristina Chorvatova" userId="a0752222-2c5e-4419-b38d-8ac65628b346" providerId="ADAL" clId="{528A2276-C604-43F1-A8BF-0752E78804D8}" dt="2024-02-21T12:19:19.313" v="9549" actId="1035"/>
          <ac:spMkLst>
            <pc:docMk/>
            <pc:sldMk cId="150653757" sldId="272"/>
            <ac:spMk id="692" creationId="{AEDA361F-F0FC-23FA-7AF2-9069AF65A497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92" creationId="{C62AEFE4-8062-6529-953D-CD446A183C02}"/>
          </ac:spMkLst>
        </pc:spChg>
        <pc:spChg chg="add mod">
          <ac:chgData name="Kristina Chorvatova" userId="a0752222-2c5e-4419-b38d-8ac65628b346" providerId="ADAL" clId="{528A2276-C604-43F1-A8BF-0752E78804D8}" dt="2024-02-21T12:24:37.232" v="9993" actId="1076"/>
          <ac:spMkLst>
            <pc:docMk/>
            <pc:sldMk cId="150653757" sldId="272"/>
            <ac:spMk id="693" creationId="{16BEF441-FD14-1449-B4AF-575E2404CFB9}"/>
          </ac:spMkLst>
        </pc:spChg>
        <pc:spChg chg="add del mod">
          <ac:chgData name="Kristina Chorvatova" userId="a0752222-2c5e-4419-b38d-8ac65628b346" providerId="ADAL" clId="{528A2276-C604-43F1-A8BF-0752E78804D8}" dt="2024-02-19T16:00:37.243" v="8099"/>
          <ac:spMkLst>
            <pc:docMk/>
            <pc:sldMk cId="150653757" sldId="272"/>
            <ac:spMk id="693" creationId="{CB520D68-087D-2C12-786A-236B0AD90B67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694" creationId="{CE5FE13D-5EC2-2E97-5691-BFABFEB4187B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695" creationId="{2D1CE8AA-2F9E-E8EC-EC8E-8AAE085D9ACA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696" creationId="{7DF3E44D-0425-E9AE-235A-18537918ACA0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697" creationId="{8283C4A8-521B-8A00-8855-FDC9AB179E31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698" creationId="{34DB117C-0769-0AB5-37C9-CE83F0B26122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699" creationId="{4A5E5C13-8925-F44B-3AF5-5AF920C2ED41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700" creationId="{606BB04A-04E2-E0BA-DC45-7DE8C4E18296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701" creationId="{3480AFE4-3C24-E710-41FA-7C5584E1B5C3}"/>
          </ac:spMkLst>
        </pc:spChg>
        <pc:spChg chg="add del mod">
          <ac:chgData name="Kristina Chorvatova" userId="a0752222-2c5e-4419-b38d-8ac65628b346" providerId="ADAL" clId="{528A2276-C604-43F1-A8BF-0752E78804D8}" dt="2024-02-19T16:00:43.949" v="8101" actId="478"/>
          <ac:spMkLst>
            <pc:docMk/>
            <pc:sldMk cId="150653757" sldId="272"/>
            <ac:spMk id="702" creationId="{DE5C2235-56D2-D416-D321-F549A0A3569D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03" creationId="{6ACCAFCD-EDF5-491F-2F10-080D7EBCD6F4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04" creationId="{37994797-26E3-C17E-4C0B-611FE5B28084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05" creationId="{A5EB0239-ABFE-6EC1-31E3-5286039A7D96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06" creationId="{C72DDD09-018C-5CD9-2B43-4BABE75F309C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07" creationId="{8BE2E510-B4BD-D4A0-F4C1-3BF9CE14D801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08" creationId="{FAB29D92-B828-3FEF-5304-92E793C0D5CC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09" creationId="{9698F344-EE71-381E-6DAD-CB0DB58BB613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10" creationId="{18A29BB2-59E3-EAD9-CD46-08301E814880}"/>
          </ac:spMkLst>
        </pc:spChg>
        <pc:spChg chg="add del mod">
          <ac:chgData name="Kristina Chorvatova" userId="a0752222-2c5e-4419-b38d-8ac65628b346" providerId="ADAL" clId="{528A2276-C604-43F1-A8BF-0752E78804D8}" dt="2024-02-19T16:02:36.738" v="8122"/>
          <ac:spMkLst>
            <pc:docMk/>
            <pc:sldMk cId="150653757" sldId="272"/>
            <ac:spMk id="711" creationId="{A0552B2E-4520-F749-66A2-E967FC176F18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12" creationId="{51795937-2F67-B1C4-3AAB-57439B631233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13" creationId="{85CC4AB4-1E8D-6F7C-01AB-A76D1889A582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14" creationId="{937FCC19-ED88-2351-D07B-AAAEA6C1ED13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15" creationId="{1BEA4ABF-7A9E-40AE-6255-D562C8322B25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16" creationId="{E9ABF8A0-8B30-C22B-E712-D42FCB176020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17" creationId="{05D7F779-489C-CEF6-6717-2CA086FC2D16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18" creationId="{A1465E8C-7895-6257-2583-71AA058A01EE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19" creationId="{6C1C6763-1FAC-7ABB-1E99-0E9AE413A48E}"/>
          </ac:spMkLst>
        </pc:spChg>
        <pc:spChg chg="add del mod">
          <ac:chgData name="Kristina Chorvatova" userId="a0752222-2c5e-4419-b38d-8ac65628b346" providerId="ADAL" clId="{528A2276-C604-43F1-A8BF-0752E78804D8}" dt="2024-02-19T16:03:04.577" v="8124"/>
          <ac:spMkLst>
            <pc:docMk/>
            <pc:sldMk cId="150653757" sldId="272"/>
            <ac:spMk id="720" creationId="{19D73801-2007-E089-38F4-20479839FC5F}"/>
          </ac:spMkLst>
        </pc:spChg>
        <pc:spChg chg="add del mod">
          <ac:chgData name="Kristina Chorvatova" userId="a0752222-2c5e-4419-b38d-8ac65628b346" providerId="ADAL" clId="{528A2276-C604-43F1-A8BF-0752E78804D8}" dt="2024-02-21T14:20:44.361" v="11459" actId="478"/>
          <ac:spMkLst>
            <pc:docMk/>
            <pc:sldMk cId="150653757" sldId="272"/>
            <ac:spMk id="768" creationId="{85882E0F-22D3-0BAA-5A60-45033FAF47A5}"/>
          </ac:spMkLst>
        </pc:spChg>
        <pc:spChg chg="add del mod">
          <ac:chgData name="Kristina Chorvatova" userId="a0752222-2c5e-4419-b38d-8ac65628b346" providerId="ADAL" clId="{528A2276-C604-43F1-A8BF-0752E78804D8}" dt="2024-02-21T14:10:04.274" v="11314" actId="478"/>
          <ac:spMkLst>
            <pc:docMk/>
            <pc:sldMk cId="150653757" sldId="272"/>
            <ac:spMk id="770" creationId="{86BE5BB4-A707-1135-89A3-ACB68A17B28A}"/>
          </ac:spMkLst>
        </pc:spChg>
        <pc:spChg chg="add del mod">
          <ac:chgData name="Kristina Chorvatova" userId="a0752222-2c5e-4419-b38d-8ac65628b346" providerId="ADAL" clId="{528A2276-C604-43F1-A8BF-0752E78804D8}" dt="2024-02-21T14:19:07.527" v="11423" actId="478"/>
          <ac:spMkLst>
            <pc:docMk/>
            <pc:sldMk cId="150653757" sldId="272"/>
            <ac:spMk id="772" creationId="{9060691E-B759-0F23-F436-565817A1E812}"/>
          </ac:spMkLst>
        </pc:spChg>
        <pc:spChg chg="add mod">
          <ac:chgData name="Kristina Chorvatova" userId="a0752222-2c5e-4419-b38d-8ac65628b346" providerId="ADAL" clId="{528A2276-C604-43F1-A8BF-0752E78804D8}" dt="2024-02-21T14:15:46.808" v="11366" actId="1035"/>
          <ac:spMkLst>
            <pc:docMk/>
            <pc:sldMk cId="150653757" sldId="272"/>
            <ac:spMk id="780" creationId="{96474B8B-62B6-9436-FEFC-19E1B8D722F3}"/>
          </ac:spMkLst>
        </pc:spChg>
        <pc:spChg chg="add mod">
          <ac:chgData name="Kristina Chorvatova" userId="a0752222-2c5e-4419-b38d-8ac65628b346" providerId="ADAL" clId="{528A2276-C604-43F1-A8BF-0752E78804D8}" dt="2024-02-21T14:42:49.349" v="11593" actId="1036"/>
          <ac:spMkLst>
            <pc:docMk/>
            <pc:sldMk cId="150653757" sldId="272"/>
            <ac:spMk id="797" creationId="{D110CC3F-176F-1688-D11B-2D0759C58ADA}"/>
          </ac:spMkLst>
        </pc:spChg>
        <pc:spChg chg="add mod">
          <ac:chgData name="Kristina Chorvatova" userId="a0752222-2c5e-4419-b38d-8ac65628b346" providerId="ADAL" clId="{528A2276-C604-43F1-A8BF-0752E78804D8}" dt="2024-02-21T14:15:59.123" v="11376" actId="20577"/>
          <ac:spMkLst>
            <pc:docMk/>
            <pc:sldMk cId="150653757" sldId="272"/>
            <ac:spMk id="806" creationId="{A3010663-B0D3-3BF3-3F1F-BE74F09D6594}"/>
          </ac:spMkLst>
        </pc:spChg>
        <pc:spChg chg="add mod">
          <ac:chgData name="Kristina Chorvatova" userId="a0752222-2c5e-4419-b38d-8ac65628b346" providerId="ADAL" clId="{528A2276-C604-43F1-A8BF-0752E78804D8}" dt="2024-02-21T14:18:26.369" v="11405" actId="20577"/>
          <ac:spMkLst>
            <pc:docMk/>
            <pc:sldMk cId="150653757" sldId="272"/>
            <ac:spMk id="813" creationId="{555BFACB-336D-7B22-A84F-666A231C29D4}"/>
          </ac:spMkLst>
        </pc:spChg>
        <pc:spChg chg="add del mod">
          <ac:chgData name="Kristina Chorvatova" userId="a0752222-2c5e-4419-b38d-8ac65628b346" providerId="ADAL" clId="{528A2276-C604-43F1-A8BF-0752E78804D8}" dt="2024-02-20T07:52:54.269" v="8762" actId="478"/>
          <ac:spMkLst>
            <pc:docMk/>
            <pc:sldMk cId="150653757" sldId="272"/>
            <ac:spMk id="823" creationId="{9C6A3FB1-1F19-57C2-B934-05FD06A22C02}"/>
          </ac:spMkLst>
        </pc:spChg>
        <pc:spChg chg="add del mod">
          <ac:chgData name="Kristina Chorvatova" userId="a0752222-2c5e-4419-b38d-8ac65628b346" providerId="ADAL" clId="{528A2276-C604-43F1-A8BF-0752E78804D8}" dt="2024-02-20T07:52:56.013" v="8764" actId="478"/>
          <ac:spMkLst>
            <pc:docMk/>
            <pc:sldMk cId="150653757" sldId="272"/>
            <ac:spMk id="824" creationId="{60FC228A-9CD0-6E34-6F44-AFA6E1F77151}"/>
          </ac:spMkLst>
        </pc:spChg>
        <pc:spChg chg="add del mod">
          <ac:chgData name="Kristina Chorvatova" userId="a0752222-2c5e-4419-b38d-8ac65628b346" providerId="ADAL" clId="{528A2276-C604-43F1-A8BF-0752E78804D8}" dt="2024-02-20T07:53:02.293" v="8769" actId="478"/>
          <ac:spMkLst>
            <pc:docMk/>
            <pc:sldMk cId="150653757" sldId="272"/>
            <ac:spMk id="825" creationId="{463B653A-84DB-0FFC-FAC8-3B554F667154}"/>
          </ac:spMkLst>
        </pc:spChg>
        <pc:spChg chg="add del mod">
          <ac:chgData name="Kristina Chorvatova" userId="a0752222-2c5e-4419-b38d-8ac65628b346" providerId="ADAL" clId="{528A2276-C604-43F1-A8BF-0752E78804D8}" dt="2024-02-20T07:53:00.808" v="8768" actId="478"/>
          <ac:spMkLst>
            <pc:docMk/>
            <pc:sldMk cId="150653757" sldId="272"/>
            <ac:spMk id="826" creationId="{91D32A38-0EDF-A38B-56E3-D10DE8203A8C}"/>
          </ac:spMkLst>
        </pc:spChg>
        <pc:spChg chg="add del mod">
          <ac:chgData name="Kristina Chorvatova" userId="a0752222-2c5e-4419-b38d-8ac65628b346" providerId="ADAL" clId="{528A2276-C604-43F1-A8BF-0752E78804D8}" dt="2024-02-20T07:53:04.839" v="8771" actId="478"/>
          <ac:spMkLst>
            <pc:docMk/>
            <pc:sldMk cId="150653757" sldId="272"/>
            <ac:spMk id="827" creationId="{8A3003F2-A463-63CA-6666-347D3099F13E}"/>
          </ac:spMkLst>
        </pc:spChg>
        <pc:spChg chg="add del mod">
          <ac:chgData name="Kristina Chorvatova" userId="a0752222-2c5e-4419-b38d-8ac65628b346" providerId="ADAL" clId="{528A2276-C604-43F1-A8BF-0752E78804D8}" dt="2024-02-20T07:52:59.096" v="8767" actId="478"/>
          <ac:spMkLst>
            <pc:docMk/>
            <pc:sldMk cId="150653757" sldId="272"/>
            <ac:spMk id="828" creationId="{2C260A01-9CFB-C5D8-CFD7-AFA2C33A9AE9}"/>
          </ac:spMkLst>
        </pc:spChg>
        <pc:spChg chg="add mod">
          <ac:chgData name="Kristina Chorvatova" userId="a0752222-2c5e-4419-b38d-8ac65628b346" providerId="ADAL" clId="{528A2276-C604-43F1-A8BF-0752E78804D8}" dt="2024-02-21T14:19:05.001" v="11422" actId="1038"/>
          <ac:spMkLst>
            <pc:docMk/>
            <pc:sldMk cId="150653757" sldId="272"/>
            <ac:spMk id="828" creationId="{3042EEF5-EB28-FF63-9591-2CF54ED76396}"/>
          </ac:spMkLst>
        </pc:spChg>
        <pc:spChg chg="add del mod">
          <ac:chgData name="Kristina Chorvatova" userId="a0752222-2c5e-4419-b38d-8ac65628b346" providerId="ADAL" clId="{528A2276-C604-43F1-A8BF-0752E78804D8}" dt="2024-02-20T07:52:54.269" v="8762" actId="478"/>
          <ac:spMkLst>
            <pc:docMk/>
            <pc:sldMk cId="150653757" sldId="272"/>
            <ac:spMk id="829" creationId="{62B20107-F079-F2B5-F59F-77931ADE7037}"/>
          </ac:spMkLst>
        </pc:spChg>
        <pc:spChg chg="add del mod">
          <ac:chgData name="Kristina Chorvatova" userId="a0752222-2c5e-4419-b38d-8ac65628b346" providerId="ADAL" clId="{528A2276-C604-43F1-A8BF-0752E78804D8}" dt="2024-02-20T07:53:03.526" v="8770" actId="478"/>
          <ac:spMkLst>
            <pc:docMk/>
            <pc:sldMk cId="150653757" sldId="272"/>
            <ac:spMk id="830" creationId="{FBD425A9-BCE5-483E-306A-61D4F584E77E}"/>
          </ac:spMkLst>
        </pc:spChg>
        <pc:spChg chg="add del mod">
          <ac:chgData name="Kristina Chorvatova" userId="a0752222-2c5e-4419-b38d-8ac65628b346" providerId="ADAL" clId="{528A2276-C604-43F1-A8BF-0752E78804D8}" dt="2024-02-20T07:52:57.922" v="8766" actId="478"/>
          <ac:spMkLst>
            <pc:docMk/>
            <pc:sldMk cId="150653757" sldId="272"/>
            <ac:spMk id="831" creationId="{52A26005-0F60-BE8A-0F02-492C7D2619D5}"/>
          </ac:spMkLst>
        </pc:spChg>
        <pc:spChg chg="add mod">
          <ac:chgData name="Kristina Chorvatova" userId="a0752222-2c5e-4419-b38d-8ac65628b346" providerId="ADAL" clId="{528A2276-C604-43F1-A8BF-0752E78804D8}" dt="2024-02-21T14:28:12.516" v="11552" actId="1035"/>
          <ac:spMkLst>
            <pc:docMk/>
            <pc:sldMk cId="150653757" sldId="272"/>
            <ac:spMk id="832" creationId="{2CE1788F-7AC7-3C78-EC32-9491EA6686D7}"/>
          </ac:spMkLst>
        </pc:spChg>
        <pc:spChg chg="add del mod">
          <ac:chgData name="Kristina Chorvatova" userId="a0752222-2c5e-4419-b38d-8ac65628b346" providerId="ADAL" clId="{528A2276-C604-43F1-A8BF-0752E78804D8}" dt="2024-02-21T14:26:42.064" v="11501"/>
          <ac:spMkLst>
            <pc:docMk/>
            <pc:sldMk cId="150653757" sldId="272"/>
            <ac:spMk id="833" creationId="{DC142A1C-C943-EF23-570D-089DCFC386CC}"/>
          </ac:spMkLst>
        </pc:spChg>
        <pc:spChg chg="add del mod">
          <ac:chgData name="Kristina Chorvatova" userId="a0752222-2c5e-4419-b38d-8ac65628b346" providerId="ADAL" clId="{528A2276-C604-43F1-A8BF-0752E78804D8}" dt="2024-02-21T14:26:42.064" v="11501"/>
          <ac:spMkLst>
            <pc:docMk/>
            <pc:sldMk cId="150653757" sldId="272"/>
            <ac:spMk id="834" creationId="{58A418C8-8C07-095A-2078-0B60CF93C182}"/>
          </ac:spMkLst>
        </pc:spChg>
        <pc:spChg chg="add del mod">
          <ac:chgData name="Kristina Chorvatova" userId="a0752222-2c5e-4419-b38d-8ac65628b346" providerId="ADAL" clId="{528A2276-C604-43F1-A8BF-0752E78804D8}" dt="2024-02-21T14:26:42.064" v="11501"/>
          <ac:spMkLst>
            <pc:docMk/>
            <pc:sldMk cId="150653757" sldId="272"/>
            <ac:spMk id="835" creationId="{8E3A4AF6-14E9-E731-D099-EE04D2A389C0}"/>
          </ac:spMkLst>
        </pc:spChg>
        <pc:spChg chg="add del mod">
          <ac:chgData name="Kristina Chorvatova" userId="a0752222-2c5e-4419-b38d-8ac65628b346" providerId="ADAL" clId="{528A2276-C604-43F1-A8BF-0752E78804D8}" dt="2024-02-21T14:26:42.064" v="11501"/>
          <ac:spMkLst>
            <pc:docMk/>
            <pc:sldMk cId="150653757" sldId="272"/>
            <ac:spMk id="836" creationId="{296575AE-D5C8-5480-B833-C86A436CFF43}"/>
          </ac:spMkLst>
        </pc:spChg>
        <pc:spChg chg="add del mod">
          <ac:chgData name="Kristina Chorvatova" userId="a0752222-2c5e-4419-b38d-8ac65628b346" providerId="ADAL" clId="{528A2276-C604-43F1-A8BF-0752E78804D8}" dt="2024-02-21T14:26:54.355" v="11505"/>
          <ac:spMkLst>
            <pc:docMk/>
            <pc:sldMk cId="150653757" sldId="272"/>
            <ac:spMk id="840" creationId="{035D59A9-8707-1107-2B3A-A4652B14BEBE}"/>
          </ac:spMkLst>
        </pc:spChg>
        <pc:spChg chg="add mod">
          <ac:chgData name="Kristina Chorvatova" userId="a0752222-2c5e-4419-b38d-8ac65628b346" providerId="ADAL" clId="{528A2276-C604-43F1-A8BF-0752E78804D8}" dt="2024-02-21T14:28:12.516" v="11552" actId="1035"/>
          <ac:spMkLst>
            <pc:docMk/>
            <pc:sldMk cId="150653757" sldId="272"/>
            <ac:spMk id="841" creationId="{9ABE51C7-6344-31E4-40EE-BB00DE7429C1}"/>
          </ac:spMkLst>
        </pc:spChg>
        <pc:spChg chg="add mod">
          <ac:chgData name="Kristina Chorvatova" userId="a0752222-2c5e-4419-b38d-8ac65628b346" providerId="ADAL" clId="{528A2276-C604-43F1-A8BF-0752E78804D8}" dt="2024-02-21T14:28:20.746" v="11554" actId="20577"/>
          <ac:spMkLst>
            <pc:docMk/>
            <pc:sldMk cId="150653757" sldId="272"/>
            <ac:spMk id="842" creationId="{4F8C5B88-175A-373B-5FD4-7ADE9C63D9D4}"/>
          </ac:spMkLst>
        </pc:spChg>
        <pc:spChg chg="add mod">
          <ac:chgData name="Kristina Chorvatova" userId="a0752222-2c5e-4419-b38d-8ac65628b346" providerId="ADAL" clId="{528A2276-C604-43F1-A8BF-0752E78804D8}" dt="2024-02-21T14:42:25.353" v="11581" actId="14100"/>
          <ac:spMkLst>
            <pc:docMk/>
            <pc:sldMk cId="150653757" sldId="272"/>
            <ac:spMk id="857" creationId="{050DF0BD-E631-DB6C-2A3B-E9CE4C801DF7}"/>
          </ac:spMkLst>
        </pc:spChg>
        <pc:spChg chg="mod">
          <ac:chgData name="Kristina Chorvatova" userId="a0752222-2c5e-4419-b38d-8ac65628b346" providerId="ADAL" clId="{528A2276-C604-43F1-A8BF-0752E78804D8}" dt="2024-02-21T14:43:01.390" v="11594"/>
          <ac:spMkLst>
            <pc:docMk/>
            <pc:sldMk cId="150653757" sldId="272"/>
            <ac:spMk id="859" creationId="{BA4DCF92-5DBE-82AF-808A-BC46D07D19CA}"/>
          </ac:spMkLst>
        </pc:spChg>
        <pc:spChg chg="mod">
          <ac:chgData name="Kristina Chorvatova" userId="a0752222-2c5e-4419-b38d-8ac65628b346" providerId="ADAL" clId="{528A2276-C604-43F1-A8BF-0752E78804D8}" dt="2024-02-21T14:43:11.863" v="11597" actId="20577"/>
          <ac:spMkLst>
            <pc:docMk/>
            <pc:sldMk cId="150653757" sldId="272"/>
            <ac:spMk id="860" creationId="{C9BB6170-C00E-41E5-50D1-4FA103D14B26}"/>
          </ac:spMkLst>
        </pc:spChg>
        <pc:spChg chg="add del mod">
          <ac:chgData name="Kristina Chorvatova" userId="a0752222-2c5e-4419-b38d-8ac65628b346" providerId="ADAL" clId="{528A2276-C604-43F1-A8BF-0752E78804D8}" dt="2024-02-19T16:15:56.384" v="8203" actId="478"/>
          <ac:spMkLst>
            <pc:docMk/>
            <pc:sldMk cId="150653757" sldId="272"/>
            <ac:spMk id="884" creationId="{553314CC-13F6-0C0F-F43C-255AE78CBCA7}"/>
          </ac:spMkLst>
        </pc:spChg>
        <pc:spChg chg="add del mod">
          <ac:chgData name="Kristina Chorvatova" userId="a0752222-2c5e-4419-b38d-8ac65628b346" providerId="ADAL" clId="{528A2276-C604-43F1-A8BF-0752E78804D8}" dt="2024-02-19T16:15:57.926" v="8204" actId="478"/>
          <ac:spMkLst>
            <pc:docMk/>
            <pc:sldMk cId="150653757" sldId="272"/>
            <ac:spMk id="885" creationId="{4AB1A7B3-B849-11D3-A7F3-AF7C38FC3F24}"/>
          </ac:spMkLst>
        </pc:spChg>
        <pc:spChg chg="add mod">
          <ac:chgData name="Kristina Chorvatova" userId="a0752222-2c5e-4419-b38d-8ac65628b346" providerId="ADAL" clId="{528A2276-C604-43F1-A8BF-0752E78804D8}" dt="2024-02-21T13:16:50.266" v="10665" actId="1036"/>
          <ac:spMkLst>
            <pc:docMk/>
            <pc:sldMk cId="150653757" sldId="272"/>
            <ac:spMk id="920" creationId="{D9550124-9698-ABDF-2A0D-5014755426DE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922" creationId="{8099D6BB-C983-556C-80A8-D8EE3B71E354}"/>
          </ac:spMkLst>
        </pc:spChg>
        <pc:spChg chg="add 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923" creationId="{47F71F67-1F85-9727-33E7-33107CC3F39E}"/>
          </ac:spMkLst>
        </pc:spChg>
        <pc:spChg chg="add mod">
          <ac:chgData name="Kristina Chorvatova" userId="a0752222-2c5e-4419-b38d-8ac65628b346" providerId="ADAL" clId="{528A2276-C604-43F1-A8BF-0752E78804D8}" dt="2024-02-21T13:16:50.266" v="10665" actId="1036"/>
          <ac:spMkLst>
            <pc:docMk/>
            <pc:sldMk cId="150653757" sldId="272"/>
            <ac:spMk id="930" creationId="{BB165907-8E96-9E3C-4044-3FAC25A87D1F}"/>
          </ac:spMkLst>
        </pc:spChg>
        <pc:spChg chg="add mod">
          <ac:chgData name="Kristina Chorvatova" userId="a0752222-2c5e-4419-b38d-8ac65628b346" providerId="ADAL" clId="{528A2276-C604-43F1-A8BF-0752E78804D8}" dt="2024-02-21T13:16:50.266" v="10665" actId="1036"/>
          <ac:spMkLst>
            <pc:docMk/>
            <pc:sldMk cId="150653757" sldId="272"/>
            <ac:spMk id="932" creationId="{77594B67-E81E-5D48-DF4E-5AA3939A72DE}"/>
          </ac:spMkLst>
        </pc:spChg>
        <pc:spChg chg="add mod">
          <ac:chgData name="Kristina Chorvatova" userId="a0752222-2c5e-4419-b38d-8ac65628b346" providerId="ADAL" clId="{528A2276-C604-43F1-A8BF-0752E78804D8}" dt="2024-02-21T13:18:24.862" v="10708"/>
          <ac:spMkLst>
            <pc:docMk/>
            <pc:sldMk cId="150653757" sldId="272"/>
            <ac:spMk id="940" creationId="{80E456F2-88A6-23A7-8029-6D674C268384}"/>
          </ac:spMkLst>
        </pc:spChg>
        <pc:spChg chg="add mod">
          <ac:chgData name="Kristina Chorvatova" userId="a0752222-2c5e-4419-b38d-8ac65628b346" providerId="ADAL" clId="{528A2276-C604-43F1-A8BF-0752E78804D8}" dt="2024-02-21T13:18:57.773" v="10720" actId="20577"/>
          <ac:spMkLst>
            <pc:docMk/>
            <pc:sldMk cId="150653757" sldId="272"/>
            <ac:spMk id="945" creationId="{02B3C9C4-B4F5-AD64-B27B-4C8A1E94B0C3}"/>
          </ac:spMkLst>
        </pc:spChg>
        <pc:spChg chg="add mod">
          <ac:chgData name="Kristina Chorvatova" userId="a0752222-2c5e-4419-b38d-8ac65628b346" providerId="ADAL" clId="{528A2276-C604-43F1-A8BF-0752E78804D8}" dt="2024-02-20T08:20:50.648" v="9290" actId="1076"/>
          <ac:spMkLst>
            <pc:docMk/>
            <pc:sldMk cId="150653757" sldId="272"/>
            <ac:spMk id="947" creationId="{545BBF9A-533B-BCFC-9B08-1B1BAD6A0992}"/>
          </ac:spMkLst>
        </pc:spChg>
        <pc:spChg chg="add mod">
          <ac:chgData name="Kristina Chorvatova" userId="a0752222-2c5e-4419-b38d-8ac65628b346" providerId="ADAL" clId="{528A2276-C604-43F1-A8BF-0752E78804D8}" dt="2024-02-21T14:34:56.664" v="11571" actId="207"/>
          <ac:spMkLst>
            <pc:docMk/>
            <pc:sldMk cId="150653757" sldId="272"/>
            <ac:spMk id="948" creationId="{E3A80000-A629-93E1-456D-5091E8D6CA3F}"/>
          </ac:spMkLst>
        </pc:spChg>
        <pc:spChg chg="add mod">
          <ac:chgData name="Kristina Chorvatova" userId="a0752222-2c5e-4419-b38d-8ac65628b346" providerId="ADAL" clId="{528A2276-C604-43F1-A8BF-0752E78804D8}" dt="2024-02-21T13:22:20.008" v="10735" actId="20577"/>
          <ac:spMkLst>
            <pc:docMk/>
            <pc:sldMk cId="150653757" sldId="272"/>
            <ac:spMk id="952" creationId="{046DBB5B-7A0A-08FB-5A9D-E599656593AD}"/>
          </ac:spMkLst>
        </pc:spChg>
        <pc:spChg chg="add mod">
          <ac:chgData name="Kristina Chorvatova" userId="a0752222-2c5e-4419-b38d-8ac65628b346" providerId="ADAL" clId="{528A2276-C604-43F1-A8BF-0752E78804D8}" dt="2024-02-21T13:23:03.493" v="10748" actId="20577"/>
          <ac:spMkLst>
            <pc:docMk/>
            <pc:sldMk cId="150653757" sldId="272"/>
            <ac:spMk id="954" creationId="{86A3CF32-4787-CC13-87CD-F46052ED2EAA}"/>
          </ac:spMkLst>
        </pc:spChg>
        <pc:grpChg chg="add mod">
          <ac:chgData name="Kristina Chorvatova" userId="a0752222-2c5e-4419-b38d-8ac65628b346" providerId="ADAL" clId="{528A2276-C604-43F1-A8BF-0752E78804D8}" dt="2024-02-21T14:34:56.664" v="11571" actId="207"/>
          <ac:grpSpMkLst>
            <pc:docMk/>
            <pc:sldMk cId="150653757" sldId="272"/>
            <ac:grpSpMk id="9" creationId="{0E5DA23F-A85C-8CC3-97CF-FE2B6EAF023D}"/>
          </ac:grpSpMkLst>
        </pc:grpChg>
        <pc:grpChg chg="add del mod">
          <ac:chgData name="Kristina Chorvatova" userId="a0752222-2c5e-4419-b38d-8ac65628b346" providerId="ADAL" clId="{528A2276-C604-43F1-A8BF-0752E78804D8}" dt="2024-02-19T15:50:26.874" v="7746" actId="478"/>
          <ac:grpSpMkLst>
            <pc:docMk/>
            <pc:sldMk cId="150653757" sldId="272"/>
            <ac:grpSpMk id="84" creationId="{3D3061C3-3F9F-D7E6-A18A-292DB17B4848}"/>
          </ac:grpSpMkLst>
        </pc:grpChg>
        <pc:grpChg chg="add mod">
          <ac:chgData name="Kristina Chorvatova" userId="a0752222-2c5e-4419-b38d-8ac65628b346" providerId="ADAL" clId="{528A2276-C604-43F1-A8BF-0752E78804D8}" dt="2024-02-21T14:34:56.664" v="11571" actId="207"/>
          <ac:grpSpMkLst>
            <pc:docMk/>
            <pc:sldMk cId="150653757" sldId="272"/>
            <ac:grpSpMk id="341" creationId="{9919DA8E-67A1-C7D6-1155-E271EF01A1DA}"/>
          </ac:grpSpMkLst>
        </pc:grpChg>
        <pc:grpChg chg="add del mod">
          <ac:chgData name="Kristina Chorvatova" userId="a0752222-2c5e-4419-b38d-8ac65628b346" providerId="ADAL" clId="{528A2276-C604-43F1-A8BF-0752E78804D8}" dt="2024-02-19T15:54:53.239" v="7961" actId="478"/>
          <ac:grpSpMkLst>
            <pc:docMk/>
            <pc:sldMk cId="150653757" sldId="272"/>
            <ac:grpSpMk id="357" creationId="{4FC4FE84-D0EC-86A3-073E-A401FD00A20B}"/>
          </ac:grpSpMkLst>
        </pc:grpChg>
        <pc:grpChg chg="add mod">
          <ac:chgData name="Kristina Chorvatova" userId="a0752222-2c5e-4419-b38d-8ac65628b346" providerId="ADAL" clId="{528A2276-C604-43F1-A8BF-0752E78804D8}" dt="2024-02-21T14:43:08.923" v="11595" actId="1076"/>
          <ac:grpSpMkLst>
            <pc:docMk/>
            <pc:sldMk cId="150653757" sldId="272"/>
            <ac:grpSpMk id="858" creationId="{B6B5665A-817B-3C91-5BC7-40444B3C1BFF}"/>
          </ac:grpSpMkLst>
        </pc:grpChg>
        <pc:graphicFrameChg chg="add del mod">
          <ac:chgData name="Kristina Chorvatova" userId="a0752222-2c5e-4419-b38d-8ac65628b346" providerId="ADAL" clId="{528A2276-C604-43F1-A8BF-0752E78804D8}" dt="2024-02-21T14:19:32.075" v="11432"/>
          <ac:graphicFrameMkLst>
            <pc:docMk/>
            <pc:sldMk cId="150653757" sldId="272"/>
            <ac:graphicFrameMk id="831" creationId="{32F7A3E1-2A3C-1A09-FB6E-B4B8A1F2F588}"/>
          </ac:graphicFrameMkLst>
        </pc:graphicFrame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9" creationId="{64E5911D-FA6F-354E-9026-E16ADD07B71C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10" creationId="{240A4C54-B23B-6FEF-0B39-B333E3774FE2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11" creationId="{942F4DAB-AE1E-5C47-0451-2A2E3DAF7390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13" creationId="{EC1A73D5-4E5A-8A04-5B79-277C04BCFE3F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21" creationId="{385A7A06-A4EA-DC9F-F58C-87F9AD3BADB1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22" creationId="{EFFD6066-04EC-E11D-25FA-C29D87E5804F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23" creationId="{787A54C5-9163-683B-BC60-BAD13EEEEE51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26" creationId="{52567709-1040-F3EE-35A7-3F4463F1D2AC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27" creationId="{CE90933E-C61A-5D05-820C-EACE63D1DBD1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28" creationId="{0206A6DB-9364-83F8-2B42-1C50B8FF53D2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29" creationId="{C2E32108-E46B-EBE9-9272-5CE1894E47BB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32" creationId="{A8C1D5DF-8D05-0963-31BA-73992EBA1B7A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33" creationId="{D15E2C81-BABD-10A1-D5D7-701E16226E21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34" creationId="{D4B69B63-EB9F-BA09-EBE9-931022B62EDB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35" creationId="{0AC37101-6AF6-82BC-6EFF-A4897D40913F}"/>
          </ac:cxnSpMkLst>
        </pc:cxnChg>
        <pc:cxnChg chg="add del mod">
          <ac:chgData name="Kristina Chorvatova" userId="a0752222-2c5e-4419-b38d-8ac65628b346" providerId="ADAL" clId="{528A2276-C604-43F1-A8BF-0752E78804D8}" dt="2024-02-19T15:36:52.416" v="7134" actId="478"/>
          <ac:cxnSpMkLst>
            <pc:docMk/>
            <pc:sldMk cId="150653757" sldId="272"/>
            <ac:cxnSpMk id="36" creationId="{8FB2EE48-9AA3-27F8-A721-F9AD0E5B9564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38" creationId="{6B775175-AA2F-6610-4DBD-5140FBD2A233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41" creationId="{DE9C5CF9-8715-FB34-84FB-8E9A0A0FC631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43" creationId="{2B33C9EE-7BED-2AB7-C280-94EF7C434EC5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44" creationId="{534E9649-980D-6F93-7F28-75500F5EA41C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47" creationId="{A81AD037-0E9E-2AE0-E992-C9381E772820}"/>
          </ac:cxnSpMkLst>
        </pc:cxnChg>
        <pc:cxnChg chg="add del mod">
          <ac:chgData name="Kristina Chorvatova" userId="a0752222-2c5e-4419-b38d-8ac65628b346" providerId="ADAL" clId="{528A2276-C604-43F1-A8BF-0752E78804D8}" dt="2024-02-19T15:36:50.211" v="7133" actId="478"/>
          <ac:cxnSpMkLst>
            <pc:docMk/>
            <pc:sldMk cId="150653757" sldId="272"/>
            <ac:cxnSpMk id="48" creationId="{4FCF24E1-1BD7-3A3E-11CF-6EE615B2E5D7}"/>
          </ac:cxnSpMkLst>
        </pc:cxnChg>
        <pc:cxnChg chg="add mod">
          <ac:chgData name="Kristina Chorvatova" userId="a0752222-2c5e-4419-b38d-8ac65628b346" providerId="ADAL" clId="{528A2276-C604-43F1-A8BF-0752E78804D8}" dt="2024-02-21T12:37:32.014" v="10051" actId="1036"/>
          <ac:cxnSpMkLst>
            <pc:docMk/>
            <pc:sldMk cId="150653757" sldId="272"/>
            <ac:cxnSpMk id="60" creationId="{490964E3-C2CA-F0F9-9312-AC9DC2EDDE8A}"/>
          </ac:cxnSpMkLst>
        </pc:cxnChg>
        <pc:cxnChg chg="add mod">
          <ac:chgData name="Kristina Chorvatova" userId="a0752222-2c5e-4419-b38d-8ac65628b346" providerId="ADAL" clId="{528A2276-C604-43F1-A8BF-0752E78804D8}" dt="2024-02-21T12:37:32.014" v="10051" actId="1036"/>
          <ac:cxnSpMkLst>
            <pc:docMk/>
            <pc:sldMk cId="150653757" sldId="272"/>
            <ac:cxnSpMk id="61" creationId="{847BF1F1-1553-59F5-C520-F364EAB54F63}"/>
          </ac:cxnSpMkLst>
        </pc:cxnChg>
        <pc:cxnChg chg="add mod">
          <ac:chgData name="Kristina Chorvatova" userId="a0752222-2c5e-4419-b38d-8ac65628b346" providerId="ADAL" clId="{528A2276-C604-43F1-A8BF-0752E78804D8}" dt="2024-02-21T12:37:32.014" v="10051" actId="1036"/>
          <ac:cxnSpMkLst>
            <pc:docMk/>
            <pc:sldMk cId="150653757" sldId="272"/>
            <ac:cxnSpMk id="62" creationId="{AF4F8AF2-6028-C6F1-F737-C0D3FEA7C9B3}"/>
          </ac:cxnSpMkLst>
        </pc:cxnChg>
        <pc:cxnChg chg="add mod">
          <ac:chgData name="Kristina Chorvatova" userId="a0752222-2c5e-4419-b38d-8ac65628b346" providerId="ADAL" clId="{528A2276-C604-43F1-A8BF-0752E78804D8}" dt="2024-02-21T12:37:32.014" v="10051" actId="1036"/>
          <ac:cxnSpMkLst>
            <pc:docMk/>
            <pc:sldMk cId="150653757" sldId="272"/>
            <ac:cxnSpMk id="63" creationId="{C2E19543-AEEC-927B-FFB1-E8521C715A99}"/>
          </ac:cxnSpMkLst>
        </pc:cxnChg>
        <pc:cxnChg chg="add mod">
          <ac:chgData name="Kristina Chorvatova" userId="a0752222-2c5e-4419-b38d-8ac65628b346" providerId="ADAL" clId="{528A2276-C604-43F1-A8BF-0752E78804D8}" dt="2024-02-21T12:37:32.014" v="10051" actId="1036"/>
          <ac:cxnSpMkLst>
            <pc:docMk/>
            <pc:sldMk cId="150653757" sldId="272"/>
            <ac:cxnSpMk id="64" creationId="{622881D6-D185-1AF5-C359-471B0FBD047C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74" creationId="{AF0D6F52-BB23-7FFD-524C-69666AC3C143}"/>
          </ac:cxnSpMkLst>
        </pc:cxnChg>
        <pc:cxnChg chg="add mod">
          <ac:chgData name="Kristina Chorvatova" userId="a0752222-2c5e-4419-b38d-8ac65628b346" providerId="ADAL" clId="{528A2276-C604-43F1-A8BF-0752E78804D8}" dt="2024-02-21T13:09:23.352" v="10483" actId="1036"/>
          <ac:cxnSpMkLst>
            <pc:docMk/>
            <pc:sldMk cId="150653757" sldId="272"/>
            <ac:cxnSpMk id="75" creationId="{EF4A4E3F-C869-52F9-86D3-45B49EC66121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76" creationId="{C311060B-CA4F-300B-E304-FF4699B148FF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77" creationId="{C18D4178-FF3E-A8D0-FC7A-C872246741A8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78" creationId="{42A38282-0CD0-2AFB-7152-2396DBB16AE1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79" creationId="{5A554136-4DF9-C0D0-272D-76D00A3C5CFB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80" creationId="{0EC8DB2A-AC76-8B9E-AD4B-5D60ACA8DFA0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81" creationId="{693D2AA7-8B47-1428-8AAE-261E5345DDCC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82" creationId="{F4B654D5-C3AB-F496-1095-AF62226DEC08}"/>
          </ac:cxnSpMkLst>
        </pc:cxnChg>
        <pc:cxnChg chg="add mod">
          <ac:chgData name="Kristina Chorvatova" userId="a0752222-2c5e-4419-b38d-8ac65628b346" providerId="ADAL" clId="{528A2276-C604-43F1-A8BF-0752E78804D8}" dt="2024-02-21T13:46:48.533" v="10943" actId="14100"/>
          <ac:cxnSpMkLst>
            <pc:docMk/>
            <pc:sldMk cId="150653757" sldId="272"/>
            <ac:cxnSpMk id="85" creationId="{6692A90C-D3ED-BD52-2B8D-9D28E2C60582}"/>
          </ac:cxnSpMkLst>
        </pc:cxnChg>
        <pc:cxnChg chg="add del mod">
          <ac:chgData name="Kristina Chorvatova" userId="a0752222-2c5e-4419-b38d-8ac65628b346" providerId="ADAL" clId="{528A2276-C604-43F1-A8BF-0752E78804D8}" dt="2024-02-20T07:48:50.874" v="8608" actId="478"/>
          <ac:cxnSpMkLst>
            <pc:docMk/>
            <pc:sldMk cId="150653757" sldId="272"/>
            <ac:cxnSpMk id="96" creationId="{648E0EC1-4CB2-CDFD-31DB-FDD68512BB5F}"/>
          </ac:cxnSpMkLst>
        </pc:cxnChg>
        <pc:cxnChg chg="add mod">
          <ac:chgData name="Kristina Chorvatova" userId="a0752222-2c5e-4419-b38d-8ac65628b346" providerId="ADAL" clId="{528A2276-C604-43F1-A8BF-0752E78804D8}" dt="2024-02-21T13:16:50.266" v="10665" actId="1036"/>
          <ac:cxnSpMkLst>
            <pc:docMk/>
            <pc:sldMk cId="150653757" sldId="272"/>
            <ac:cxnSpMk id="97" creationId="{63592B9B-1B50-979E-0F5F-BFD12CC2A42F}"/>
          </ac:cxnSpMkLst>
        </pc:cxnChg>
        <pc:cxnChg chg="add mod">
          <ac:chgData name="Kristina Chorvatova" userId="a0752222-2c5e-4419-b38d-8ac65628b346" providerId="ADAL" clId="{528A2276-C604-43F1-A8BF-0752E78804D8}" dt="2024-02-21T13:29:09.421" v="10798" actId="14100"/>
          <ac:cxnSpMkLst>
            <pc:docMk/>
            <pc:sldMk cId="150653757" sldId="272"/>
            <ac:cxnSpMk id="98" creationId="{FABAE418-E77C-FC4D-DB66-6219AAF86483}"/>
          </ac:cxnSpMkLst>
        </pc:cxnChg>
        <pc:cxnChg chg="add del mod">
          <ac:chgData name="Kristina Chorvatova" userId="a0752222-2c5e-4419-b38d-8ac65628b346" providerId="ADAL" clId="{528A2276-C604-43F1-A8BF-0752E78804D8}" dt="2024-02-20T07:48:59.183" v="8611" actId="478"/>
          <ac:cxnSpMkLst>
            <pc:docMk/>
            <pc:sldMk cId="150653757" sldId="272"/>
            <ac:cxnSpMk id="99" creationId="{AA94C732-63E3-CB38-4433-F65A4F25D31D}"/>
          </ac:cxnSpMkLst>
        </pc:cxnChg>
        <pc:cxnChg chg="add mod">
          <ac:chgData name="Kristina Chorvatova" userId="a0752222-2c5e-4419-b38d-8ac65628b346" providerId="ADAL" clId="{528A2276-C604-43F1-A8BF-0752E78804D8}" dt="2024-02-21T13:22:10.097" v="10727" actId="14100"/>
          <ac:cxnSpMkLst>
            <pc:docMk/>
            <pc:sldMk cId="150653757" sldId="272"/>
            <ac:cxnSpMk id="100" creationId="{20AC385B-9F4D-CB64-A917-7180232A6ED9}"/>
          </ac:cxnSpMkLst>
        </pc:cxnChg>
        <pc:cxnChg chg="add mod">
          <ac:chgData name="Kristina Chorvatova" userId="a0752222-2c5e-4419-b38d-8ac65628b346" providerId="ADAL" clId="{528A2276-C604-43F1-A8BF-0752E78804D8}" dt="2024-02-21T13:24:56.146" v="10764" actId="14100"/>
          <ac:cxnSpMkLst>
            <pc:docMk/>
            <pc:sldMk cId="150653757" sldId="272"/>
            <ac:cxnSpMk id="101" creationId="{D2421025-FA25-589A-29AE-4288698B55C6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02" creationId="{42095EE4-971B-2B8F-D4D5-924C00FFD92E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03" creationId="{D55BBDD2-D833-7D04-6C1F-0ED6787218C2}"/>
          </ac:cxnSpMkLst>
        </pc:cxnChg>
        <pc:cxnChg chg="add mod">
          <ac:chgData name="Kristina Chorvatova" userId="a0752222-2c5e-4419-b38d-8ac65628b346" providerId="ADAL" clId="{528A2276-C604-43F1-A8BF-0752E78804D8}" dt="2024-02-21T12:37:32.014" v="10051" actId="1036"/>
          <ac:cxnSpMkLst>
            <pc:docMk/>
            <pc:sldMk cId="150653757" sldId="272"/>
            <ac:cxnSpMk id="106" creationId="{72B89A86-5AD1-8F58-4360-F82AC8ADD70B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08" creationId="{52EF1479-866E-7F4F-17A7-CEE44479F83F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09" creationId="{443B085C-B59F-9F23-3611-6359ED171D5D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10" creationId="{A699B45E-B792-440E-58E2-03546B6BBE44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11" creationId="{0EC2F3BA-6BC8-56DD-9390-71B8BA4D3434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12" creationId="{3DCBCF1D-DC6F-BF07-37F0-FB86AC650B51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13" creationId="{5E975452-B488-9985-1601-D908912C3B72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14" creationId="{46A7652A-03A6-FFE4-2EB9-A017192A8315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15" creationId="{A0E131DC-1A63-3126-EABC-0FB437D57E5F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16" creationId="{DFF35E31-3FD3-263C-9E49-D178EC05A323}"/>
          </ac:cxnSpMkLst>
        </pc:cxnChg>
        <pc:cxnChg chg="add mod">
          <ac:chgData name="Kristina Chorvatova" userId="a0752222-2c5e-4419-b38d-8ac65628b346" providerId="ADAL" clId="{528A2276-C604-43F1-A8BF-0752E78804D8}" dt="2024-02-21T13:16:50.266" v="10665" actId="1036"/>
          <ac:cxnSpMkLst>
            <pc:docMk/>
            <pc:sldMk cId="150653757" sldId="272"/>
            <ac:cxnSpMk id="122" creationId="{6E5D2EA8-F640-61D8-5FD1-4C7E3CF55BC1}"/>
          </ac:cxnSpMkLst>
        </pc:cxnChg>
        <pc:cxnChg chg="add mod">
          <ac:chgData name="Kristina Chorvatova" userId="a0752222-2c5e-4419-b38d-8ac65628b346" providerId="ADAL" clId="{528A2276-C604-43F1-A8BF-0752E78804D8}" dt="2024-02-21T13:17:42.200" v="10670" actId="14100"/>
          <ac:cxnSpMkLst>
            <pc:docMk/>
            <pc:sldMk cId="150653757" sldId="272"/>
            <ac:cxnSpMk id="124" creationId="{3AE303DA-57FF-6E92-F2B9-4A3509C090D4}"/>
          </ac:cxnSpMkLst>
        </pc:cxnChg>
        <pc:cxnChg chg="add mod">
          <ac:chgData name="Kristina Chorvatova" userId="a0752222-2c5e-4419-b38d-8ac65628b346" providerId="ADAL" clId="{528A2276-C604-43F1-A8BF-0752E78804D8}" dt="2024-02-21T13:18:42.079" v="10711" actId="14100"/>
          <ac:cxnSpMkLst>
            <pc:docMk/>
            <pc:sldMk cId="150653757" sldId="272"/>
            <ac:cxnSpMk id="126" creationId="{3062836D-1479-A59A-005F-CDE773D1AE52}"/>
          </ac:cxnSpMkLst>
        </pc:cxnChg>
        <pc:cxnChg chg="add mod">
          <ac:chgData name="Kristina Chorvatova" userId="a0752222-2c5e-4419-b38d-8ac65628b346" providerId="ADAL" clId="{528A2276-C604-43F1-A8BF-0752E78804D8}" dt="2024-02-21T13:23:07.376" v="10749" actId="14100"/>
          <ac:cxnSpMkLst>
            <pc:docMk/>
            <pc:sldMk cId="150653757" sldId="272"/>
            <ac:cxnSpMk id="128" creationId="{8FA180BE-1AE8-BB9F-FEC1-328A0B8B49CE}"/>
          </ac:cxnSpMkLst>
        </pc:cxnChg>
        <pc:cxnChg chg="add mod">
          <ac:chgData name="Kristina Chorvatova" userId="a0752222-2c5e-4419-b38d-8ac65628b346" providerId="ADAL" clId="{528A2276-C604-43F1-A8BF-0752E78804D8}" dt="2024-02-21T13:46:55.573" v="10946" actId="14100"/>
          <ac:cxnSpMkLst>
            <pc:docMk/>
            <pc:sldMk cId="150653757" sldId="272"/>
            <ac:cxnSpMk id="131" creationId="{57DBBE8F-EF62-83DD-7956-EB0D1CDBBA5E}"/>
          </ac:cxnSpMkLst>
        </pc:cxnChg>
        <pc:cxnChg chg="add del mod">
          <ac:chgData name="Kristina Chorvatova" userId="a0752222-2c5e-4419-b38d-8ac65628b346" providerId="ADAL" clId="{528A2276-C604-43F1-A8BF-0752E78804D8}" dt="2024-02-20T07:49:26.084" v="8670" actId="478"/>
          <ac:cxnSpMkLst>
            <pc:docMk/>
            <pc:sldMk cId="150653757" sldId="272"/>
            <ac:cxnSpMk id="131" creationId="{B993616C-6DC0-D7DD-1201-6D7E279C710E}"/>
          </ac:cxnSpMkLst>
        </pc:cxnChg>
        <pc:cxnChg chg="add mod">
          <ac:chgData name="Kristina Chorvatova" userId="a0752222-2c5e-4419-b38d-8ac65628b346" providerId="ADAL" clId="{528A2276-C604-43F1-A8BF-0752E78804D8}" dt="2024-02-21T13:26:20.295" v="10787" actId="14100"/>
          <ac:cxnSpMkLst>
            <pc:docMk/>
            <pc:sldMk cId="150653757" sldId="272"/>
            <ac:cxnSpMk id="132" creationId="{389AB60B-E32B-5478-6E52-2D86C159F9CE}"/>
          </ac:cxnSpMkLst>
        </pc:cxnChg>
        <pc:cxnChg chg="add mod">
          <ac:chgData name="Kristina Chorvatova" userId="a0752222-2c5e-4419-b38d-8ac65628b346" providerId="ADAL" clId="{528A2276-C604-43F1-A8BF-0752E78804D8}" dt="2024-02-21T12:37:32.014" v="10051" actId="1036"/>
          <ac:cxnSpMkLst>
            <pc:docMk/>
            <pc:sldMk cId="150653757" sldId="272"/>
            <ac:cxnSpMk id="134" creationId="{E0D678BA-D35C-57BF-0F6E-CA90EA6E24FF}"/>
          </ac:cxnSpMkLst>
        </pc:cxnChg>
        <pc:cxnChg chg="add del mod">
          <ac:chgData name="Kristina Chorvatova" userId="a0752222-2c5e-4419-b38d-8ac65628b346" providerId="ADAL" clId="{528A2276-C604-43F1-A8BF-0752E78804D8}" dt="2024-02-20T07:49:17.545" v="8667" actId="478"/>
          <ac:cxnSpMkLst>
            <pc:docMk/>
            <pc:sldMk cId="150653757" sldId="272"/>
            <ac:cxnSpMk id="136" creationId="{513A9AD9-6232-DF3C-620E-045B9600F70F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137" creationId="{6548C926-8E39-132C-26F9-230A27DB2C60}"/>
          </ac:cxnSpMkLst>
        </pc:cxnChg>
        <pc:cxnChg chg="add del mod">
          <ac:chgData name="Kristina Chorvatova" userId="a0752222-2c5e-4419-b38d-8ac65628b346" providerId="ADAL" clId="{528A2276-C604-43F1-A8BF-0752E78804D8}" dt="2024-02-21T13:14:43.062" v="10553" actId="478"/>
          <ac:cxnSpMkLst>
            <pc:docMk/>
            <pc:sldMk cId="150653757" sldId="272"/>
            <ac:cxnSpMk id="138" creationId="{EF2555B4-4678-5F82-339F-67550BB7D80F}"/>
          </ac:cxnSpMkLst>
        </pc:cxnChg>
        <pc:cxnChg chg="add mod">
          <ac:chgData name="Kristina Chorvatova" userId="a0752222-2c5e-4419-b38d-8ac65628b346" providerId="ADAL" clId="{528A2276-C604-43F1-A8BF-0752E78804D8}" dt="2024-02-21T12:16:52.861" v="9311" actId="1035"/>
          <ac:cxnSpMkLst>
            <pc:docMk/>
            <pc:sldMk cId="150653757" sldId="272"/>
            <ac:cxnSpMk id="139" creationId="{87D9A2AB-C804-0419-9785-FA5188AB52B3}"/>
          </ac:cxnSpMkLst>
        </pc:cxnChg>
        <pc:cxnChg chg="add mod">
          <ac:chgData name="Kristina Chorvatova" userId="a0752222-2c5e-4419-b38d-8ac65628b346" providerId="ADAL" clId="{528A2276-C604-43F1-A8BF-0752E78804D8}" dt="2024-02-21T13:47:35.427" v="10961" actId="14100"/>
          <ac:cxnSpMkLst>
            <pc:docMk/>
            <pc:sldMk cId="150653757" sldId="272"/>
            <ac:cxnSpMk id="144" creationId="{CF8E21D4-40D8-B9FE-8D3A-9F8F5BF6BD04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48" creationId="{3F3D9A13-E990-D2AC-49AA-26E9B3AD658D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49" creationId="{A717BBBD-8A4D-0CA3-CC35-227C86BE12C1}"/>
          </ac:cxnSpMkLst>
        </pc:cxnChg>
        <pc:cxnChg chg="add mod">
          <ac:chgData name="Kristina Chorvatova" userId="a0752222-2c5e-4419-b38d-8ac65628b346" providerId="ADAL" clId="{528A2276-C604-43F1-A8BF-0752E78804D8}" dt="2024-02-21T13:48:25.151" v="10969" actId="14100"/>
          <ac:cxnSpMkLst>
            <pc:docMk/>
            <pc:sldMk cId="150653757" sldId="272"/>
            <ac:cxnSpMk id="149" creationId="{FE12FC7E-47CE-AFD9-7A33-5C72C4A24E08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53" creationId="{FA2C8B10-5026-C50C-AB0A-DB2723F7574C}"/>
          </ac:cxnSpMkLst>
        </pc:cxnChg>
        <pc:cxnChg chg="add del mod">
          <ac:chgData name="Kristina Chorvatova" userId="a0752222-2c5e-4419-b38d-8ac65628b346" providerId="ADAL" clId="{528A2276-C604-43F1-A8BF-0752E78804D8}" dt="2024-02-21T13:49:50.703" v="11022" actId="478"/>
          <ac:cxnSpMkLst>
            <pc:docMk/>
            <pc:sldMk cId="150653757" sldId="272"/>
            <ac:cxnSpMk id="154" creationId="{7D4928AD-B2E0-855E-411D-D3E073431125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55" creationId="{4E79B0B5-83A4-E14A-B266-D7B52B4E72ED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68" creationId="{BDD2FF35-EB74-17F4-B42F-91994D575037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69" creationId="{25A7AAA1-189D-0703-4D6D-429FB4393C88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0" creationId="{C985D2CD-B2C3-215B-410F-24B2F5964810}"/>
          </ac:cxnSpMkLst>
        </pc:cxnChg>
        <pc:cxnChg chg="add mod">
          <ac:chgData name="Kristina Chorvatova" userId="a0752222-2c5e-4419-b38d-8ac65628b346" providerId="ADAL" clId="{528A2276-C604-43F1-A8BF-0752E78804D8}" dt="2024-02-21T13:58:32.363" v="11213" actId="1038"/>
          <ac:cxnSpMkLst>
            <pc:docMk/>
            <pc:sldMk cId="150653757" sldId="272"/>
            <ac:cxnSpMk id="171" creationId="{3384D7A5-2ED5-5A18-24A5-AAB9366504C7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1" creationId="{A98F09C6-0B4B-8F26-40C6-D5A5477F91B1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2" creationId="{F2C35DAE-9264-44F4-7735-41FF0E94377F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3" creationId="{F806A87D-F53A-DB3C-EFF9-14DB41CECF55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4" creationId="{3AAE69D2-1635-3AC2-FC8B-D57525DA269F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5" creationId="{116B9A83-8E81-8BBB-ECD7-C32778C0DAC7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6" creationId="{69EBC764-317A-3954-B047-1DAFB3B7F471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7" creationId="{3FD309D8-C0C2-7F33-60B5-16D4946C37E2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8" creationId="{B902B0DF-658A-0B8A-EA04-9BE9B70B873F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79" creationId="{7DB4BAE0-43C4-8E96-5297-84C751373FC5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80" creationId="{9B4ED196-0E01-977F-5529-0179B97747BE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81" creationId="{7F81182B-955B-D748-1440-55C01B7BEE26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82" creationId="{092F2803-892F-7FF1-D25E-9076013B21A1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83" creationId="{A6814013-C5D6-BA8C-31E8-52B340FDB561}"/>
          </ac:cxnSpMkLst>
        </pc:cxnChg>
        <pc:cxnChg chg="add mod">
          <ac:chgData name="Kristina Chorvatova" userId="a0752222-2c5e-4419-b38d-8ac65628b346" providerId="ADAL" clId="{528A2276-C604-43F1-A8BF-0752E78804D8}" dt="2024-02-21T14:26:56.397" v="11506" actId="21"/>
          <ac:cxnSpMkLst>
            <pc:docMk/>
            <pc:sldMk cId="150653757" sldId="272"/>
            <ac:cxnSpMk id="184" creationId="{16EA947B-F3F8-49FE-CF0D-557C947E408F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86" creationId="{E5E5BBB3-F0C6-D1B9-8038-68EBF74CC169}"/>
          </ac:cxnSpMkLst>
        </pc:cxnChg>
        <pc:cxnChg chg="add mod">
          <ac:chgData name="Kristina Chorvatova" userId="a0752222-2c5e-4419-b38d-8ac65628b346" providerId="ADAL" clId="{528A2276-C604-43F1-A8BF-0752E78804D8}" dt="2024-02-21T14:26:56.397" v="11506" actId="21"/>
          <ac:cxnSpMkLst>
            <pc:docMk/>
            <pc:sldMk cId="150653757" sldId="272"/>
            <ac:cxnSpMk id="187" creationId="{91715995-2BB1-47AA-8448-FF27EF5A72AA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88" creationId="{2FD8896E-554A-05E3-CE16-F18C67BAA018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89" creationId="{0A725DEA-CED2-628E-03FD-54331278CD25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90" creationId="{E994CC0D-65C5-8B08-EC50-F3E36F2925DD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191" creationId="{01193C84-B514-0AC2-0FAE-72019F980A51}"/>
          </ac:cxnSpMkLst>
        </pc:cxnChg>
        <pc:cxnChg chg="add mod">
          <ac:chgData name="Kristina Chorvatova" userId="a0752222-2c5e-4419-b38d-8ac65628b346" providerId="ADAL" clId="{528A2276-C604-43F1-A8BF-0752E78804D8}" dt="2024-02-21T14:20:34.596" v="11452" actId="1035"/>
          <ac:cxnSpMkLst>
            <pc:docMk/>
            <pc:sldMk cId="150653757" sldId="272"/>
            <ac:cxnSpMk id="322" creationId="{4077BFE1-A646-9151-92E3-ADF6DC4EE0BA}"/>
          </ac:cxnSpMkLst>
        </pc:cxnChg>
        <pc:cxnChg chg="add mod">
          <ac:chgData name="Kristina Chorvatova" userId="a0752222-2c5e-4419-b38d-8ac65628b346" providerId="ADAL" clId="{528A2276-C604-43F1-A8BF-0752E78804D8}" dt="2024-02-21T14:19:05.001" v="11422" actId="1038"/>
          <ac:cxnSpMkLst>
            <pc:docMk/>
            <pc:sldMk cId="150653757" sldId="272"/>
            <ac:cxnSpMk id="323" creationId="{C61A18AC-413E-A993-4642-4BD3A0E9895D}"/>
          </ac:cxnSpMkLst>
        </pc:cxnChg>
        <pc:cxnChg chg="add del mod">
          <ac:chgData name="Kristina Chorvatova" userId="a0752222-2c5e-4419-b38d-8ac65628b346" providerId="ADAL" clId="{528A2276-C604-43F1-A8BF-0752E78804D8}" dt="2024-02-21T12:23:00.454" v="9931" actId="478"/>
          <ac:cxnSpMkLst>
            <pc:docMk/>
            <pc:sldMk cId="150653757" sldId="272"/>
            <ac:cxnSpMk id="325" creationId="{55B7FC37-636F-9CE9-3DFE-D0A70415B59A}"/>
          </ac:cxnSpMkLst>
        </pc:cxnChg>
        <pc:cxnChg chg="add mod">
          <ac:chgData name="Kristina Chorvatova" userId="a0752222-2c5e-4419-b38d-8ac65628b346" providerId="ADAL" clId="{528A2276-C604-43F1-A8BF-0752E78804D8}" dt="2024-02-21T14:10:30.278" v="11322" actId="14100"/>
          <ac:cxnSpMkLst>
            <pc:docMk/>
            <pc:sldMk cId="150653757" sldId="272"/>
            <ac:cxnSpMk id="326" creationId="{A72E3BA6-44E7-88F9-42BA-517DE156F9FB}"/>
          </ac:cxnSpMkLst>
        </pc:cxnChg>
        <pc:cxnChg chg="add del mod">
          <ac:chgData name="Kristina Chorvatova" userId="a0752222-2c5e-4419-b38d-8ac65628b346" providerId="ADAL" clId="{528A2276-C604-43F1-A8BF-0752E78804D8}" dt="2024-02-20T08:20:15.701" v="9289" actId="478"/>
          <ac:cxnSpMkLst>
            <pc:docMk/>
            <pc:sldMk cId="150653757" sldId="272"/>
            <ac:cxnSpMk id="328" creationId="{D2F9AD54-5BB3-41B9-1A45-5DB29A777E54}"/>
          </ac:cxnSpMkLst>
        </pc:cxnChg>
        <pc:cxnChg chg="add mod">
          <ac:chgData name="Kristina Chorvatova" userId="a0752222-2c5e-4419-b38d-8ac65628b346" providerId="ADAL" clId="{528A2276-C604-43F1-A8BF-0752E78804D8}" dt="2024-02-21T14:15:46.808" v="11366" actId="1035"/>
          <ac:cxnSpMkLst>
            <pc:docMk/>
            <pc:sldMk cId="150653757" sldId="272"/>
            <ac:cxnSpMk id="329" creationId="{8C4020AD-040F-30AA-281D-A82DA85DC426}"/>
          </ac:cxnSpMkLst>
        </pc:cxnChg>
        <pc:cxnChg chg="add mod">
          <ac:chgData name="Kristina Chorvatova" userId="a0752222-2c5e-4419-b38d-8ac65628b346" providerId="ADAL" clId="{528A2276-C604-43F1-A8BF-0752E78804D8}" dt="2024-02-21T12:24:28.596" v="9992" actId="1076"/>
          <ac:cxnSpMkLst>
            <pc:docMk/>
            <pc:sldMk cId="150653757" sldId="272"/>
            <ac:cxnSpMk id="332" creationId="{8D9C12E8-7D80-E01F-EF05-8B069811E9CF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34" creationId="{6851E41A-CF92-8E90-BA79-49186CEDDF9E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335" creationId="{EFD0ED63-82BD-8036-D440-64A9F68CEF4E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336" creationId="{76536253-9239-4AA7-0259-71EF54FACADA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337" creationId="{0F50F4B6-78E4-ECAB-E65F-3CF99B107F11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339" creationId="{B4AF812C-24DC-1A6E-4D9D-9CA73A388B1E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340" creationId="{50355A42-1E5D-1ABE-A016-4CC7F2023E1C}"/>
          </ac:cxnSpMkLst>
        </pc:cxnChg>
        <pc:cxnChg chg="add mod">
          <ac:chgData name="Kristina Chorvatova" userId="a0752222-2c5e-4419-b38d-8ac65628b346" providerId="ADAL" clId="{528A2276-C604-43F1-A8BF-0752E78804D8}" dt="2024-02-21T14:14:47.892" v="11349" actId="1076"/>
          <ac:cxnSpMkLst>
            <pc:docMk/>
            <pc:sldMk cId="150653757" sldId="272"/>
            <ac:cxnSpMk id="345" creationId="{FE047CC5-B484-4CF4-FB72-702770D76BF2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46" creationId="{261BD3DB-501C-4332-CFE1-51B2E8EC8E66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47" creationId="{D886260C-7C44-036C-7DEF-6A1767533690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48" creationId="{A0FBF477-F7FF-95FC-E1DF-8BA19B8C4E58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49" creationId="{C0A616D1-BF0F-B004-8F22-53B115051B29}"/>
          </ac:cxnSpMkLst>
        </pc:cxnChg>
        <pc:cxnChg chg="add mod">
          <ac:chgData name="Kristina Chorvatova" userId="a0752222-2c5e-4419-b38d-8ac65628b346" providerId="ADAL" clId="{528A2276-C604-43F1-A8BF-0752E78804D8}" dt="2024-02-21T14:17:27.185" v="11393" actId="1038"/>
          <ac:cxnSpMkLst>
            <pc:docMk/>
            <pc:sldMk cId="150653757" sldId="272"/>
            <ac:cxnSpMk id="357" creationId="{F4E2A615-D400-58B6-3737-7436666839CC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358" creationId="{8CC297CF-2359-4535-55E2-4A522E3768B0}"/>
          </ac:cxnSpMkLst>
        </pc:cxnChg>
        <pc:cxnChg chg="add mod">
          <ac:chgData name="Kristina Chorvatova" userId="a0752222-2c5e-4419-b38d-8ac65628b346" providerId="ADAL" clId="{528A2276-C604-43F1-A8BF-0752E78804D8}" dt="2024-02-21T14:09:19.598" v="11305" actId="14100"/>
          <ac:cxnSpMkLst>
            <pc:docMk/>
            <pc:sldMk cId="150653757" sldId="272"/>
            <ac:cxnSpMk id="359" creationId="{B5BC6614-D1CC-B8BD-42AA-659A865C8B2A}"/>
          </ac:cxnSpMkLst>
        </pc:cxnChg>
        <pc:cxnChg chg="add mod">
          <ac:chgData name="Kristina Chorvatova" userId="a0752222-2c5e-4419-b38d-8ac65628b346" providerId="ADAL" clId="{528A2276-C604-43F1-A8BF-0752E78804D8}" dt="2024-02-21T13:55:35.573" v="11081" actId="1035"/>
          <ac:cxnSpMkLst>
            <pc:docMk/>
            <pc:sldMk cId="150653757" sldId="272"/>
            <ac:cxnSpMk id="367" creationId="{8CA54D41-2B91-21F3-4CA5-7F72411CDB90}"/>
          </ac:cxnSpMkLst>
        </pc:cxnChg>
        <pc:cxnChg chg="add mod">
          <ac:chgData name="Kristina Chorvatova" userId="a0752222-2c5e-4419-b38d-8ac65628b346" providerId="ADAL" clId="{528A2276-C604-43F1-A8BF-0752E78804D8}" dt="2024-02-21T13:43:37.435" v="10911" actId="14100"/>
          <ac:cxnSpMkLst>
            <pc:docMk/>
            <pc:sldMk cId="150653757" sldId="272"/>
            <ac:cxnSpMk id="368" creationId="{D50088F2-F56C-2A0A-A9F8-21C9C1608504}"/>
          </ac:cxnSpMkLst>
        </pc:cxnChg>
        <pc:cxnChg chg="add mod">
          <ac:chgData name="Kristina Chorvatova" userId="a0752222-2c5e-4419-b38d-8ac65628b346" providerId="ADAL" clId="{528A2276-C604-43F1-A8BF-0752E78804D8}" dt="2024-02-21T13:40:13.920" v="10864" actId="1076"/>
          <ac:cxnSpMkLst>
            <pc:docMk/>
            <pc:sldMk cId="150653757" sldId="272"/>
            <ac:cxnSpMk id="369" creationId="{D488E1FC-BCFB-0059-D96C-F27E4CD2E15C}"/>
          </ac:cxnSpMkLst>
        </pc:cxnChg>
        <pc:cxnChg chg="add mod">
          <ac:chgData name="Kristina Chorvatova" userId="a0752222-2c5e-4419-b38d-8ac65628b346" providerId="ADAL" clId="{528A2276-C604-43F1-A8BF-0752E78804D8}" dt="2024-02-21T13:36:08.326" v="10817" actId="1035"/>
          <ac:cxnSpMkLst>
            <pc:docMk/>
            <pc:sldMk cId="150653757" sldId="272"/>
            <ac:cxnSpMk id="370" creationId="{8AB69AF6-92D3-117F-CB2A-52C3C3290551}"/>
          </ac:cxnSpMkLst>
        </pc:cxnChg>
        <pc:cxnChg chg="add mod">
          <ac:chgData name="Kristina Chorvatova" userId="a0752222-2c5e-4419-b38d-8ac65628b346" providerId="ADAL" clId="{528A2276-C604-43F1-A8BF-0752E78804D8}" dt="2024-02-21T13:42:24.623" v="10906" actId="1035"/>
          <ac:cxnSpMkLst>
            <pc:docMk/>
            <pc:sldMk cId="150653757" sldId="272"/>
            <ac:cxnSpMk id="371" creationId="{BD2D8C48-428C-A5FC-1498-37BBD5697E44}"/>
          </ac:cxnSpMkLst>
        </pc:cxnChg>
        <pc:cxnChg chg="add del mod">
          <ac:chgData name="Kristina Chorvatova" userId="a0752222-2c5e-4419-b38d-8ac65628b346" providerId="ADAL" clId="{528A2276-C604-43F1-A8BF-0752E78804D8}" dt="2024-02-20T07:53:56.606" v="8796" actId="478"/>
          <ac:cxnSpMkLst>
            <pc:docMk/>
            <pc:sldMk cId="150653757" sldId="272"/>
            <ac:cxnSpMk id="372" creationId="{F5EDE4F2-61F7-EB17-4A57-CCE105B36EDA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87" creationId="{67D877DD-58A1-8E1A-A095-720D94923C35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88" creationId="{75B6DC39-7DCD-AABF-C2E5-83A2F14A2AED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89" creationId="{F13E50BD-3145-0A30-662D-2C973CEDF596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90" creationId="{7DF2FAC2-3075-A71E-3C63-77BF6CAB582D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91" creationId="{0CF437CF-2770-2604-E9C8-B7DA566F2119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95" creationId="{EAED55F2-0EDF-209C-D93D-CAB08776AD1F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96" creationId="{3ECBD9FD-A7C2-35CB-1206-2CE01CD1401A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97" creationId="{DEA41D94-2D05-A55A-C48B-70968520903F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98" creationId="{E8991FC0-9463-7B5D-9EBD-EC6EAD5CAA58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399" creationId="{8C748C68-E3ED-4FD0-DB85-6BB3D7E57B2A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0" creationId="{2D816AD9-DAE6-F4C7-2684-8C155896614D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1" creationId="{0AB0B2C7-F6A3-CA53-4FEC-7F052CE1A38D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2" creationId="{F3FFD7DA-A529-61A7-49F7-3EF388DE04B2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3" creationId="{97935F37-9F4B-9DC7-9B11-B564FFE54DF8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4" creationId="{046A299A-A15B-9029-1667-BAC442FB82E3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5" creationId="{36B59D76-30D3-A63B-8C14-298D30CAC9D8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6" creationId="{DAEE61AD-F54A-42DD-A1BB-B899684AD005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7" creationId="{9B741FCF-7FEB-4B4E-08C3-9551E12A4BDA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08" creationId="{2D191294-3AA0-DE89-3CCD-7ACB47A6F31F}"/>
          </ac:cxnSpMkLst>
        </pc:cxnChg>
        <pc:cxnChg chg="add del mod">
          <ac:chgData name="Kristina Chorvatova" userId="a0752222-2c5e-4419-b38d-8ac65628b346" providerId="ADAL" clId="{528A2276-C604-43F1-A8BF-0752E78804D8}" dt="2024-02-20T07:54:02.236" v="8799" actId="478"/>
          <ac:cxnSpMkLst>
            <pc:docMk/>
            <pc:sldMk cId="150653757" sldId="272"/>
            <ac:cxnSpMk id="414" creationId="{C10F594C-BA53-66D1-6EAB-EE880133D689}"/>
          </ac:cxnSpMkLst>
        </pc:cxnChg>
        <pc:cxnChg chg="add del mod">
          <ac:chgData name="Kristina Chorvatova" userId="a0752222-2c5e-4419-b38d-8ac65628b346" providerId="ADAL" clId="{528A2276-C604-43F1-A8BF-0752E78804D8}" dt="2024-02-19T16:12:51.710" v="8176" actId="478"/>
          <ac:cxnSpMkLst>
            <pc:docMk/>
            <pc:sldMk cId="150653757" sldId="272"/>
            <ac:cxnSpMk id="415" creationId="{FFB8A8C1-5130-D5CB-8F45-32439CAB78D6}"/>
          </ac:cxnSpMkLst>
        </pc:cxnChg>
        <pc:cxnChg chg="add del mod">
          <ac:chgData name="Kristina Chorvatova" userId="a0752222-2c5e-4419-b38d-8ac65628b346" providerId="ADAL" clId="{528A2276-C604-43F1-A8BF-0752E78804D8}" dt="2024-02-20T07:53:50.844" v="8793" actId="478"/>
          <ac:cxnSpMkLst>
            <pc:docMk/>
            <pc:sldMk cId="150653757" sldId="272"/>
            <ac:cxnSpMk id="416" creationId="{6A683F3B-20D3-5734-11B8-F8BE339CF6A8}"/>
          </ac:cxnSpMkLst>
        </pc:cxnChg>
        <pc:cxnChg chg="add mod">
          <ac:chgData name="Kristina Chorvatova" userId="a0752222-2c5e-4419-b38d-8ac65628b346" providerId="ADAL" clId="{528A2276-C604-43F1-A8BF-0752E78804D8}" dt="2024-02-21T13:49:49.276" v="11021" actId="14100"/>
          <ac:cxnSpMkLst>
            <pc:docMk/>
            <pc:sldMk cId="150653757" sldId="272"/>
            <ac:cxnSpMk id="417" creationId="{3720E695-C630-18E4-2974-E320672312FD}"/>
          </ac:cxnSpMkLst>
        </pc:cxnChg>
        <pc:cxnChg chg="add mod">
          <ac:chgData name="Kristina Chorvatova" userId="a0752222-2c5e-4419-b38d-8ac65628b346" providerId="ADAL" clId="{528A2276-C604-43F1-A8BF-0752E78804D8}" dt="2024-02-21T13:58:38.106" v="11220" actId="1036"/>
          <ac:cxnSpMkLst>
            <pc:docMk/>
            <pc:sldMk cId="150653757" sldId="272"/>
            <ac:cxnSpMk id="418" creationId="{6514407D-5569-B891-C33A-2258544EBE9D}"/>
          </ac:cxnSpMkLst>
        </pc:cxnChg>
        <pc:cxnChg chg="add mod">
          <ac:chgData name="Kristina Chorvatova" userId="a0752222-2c5e-4419-b38d-8ac65628b346" providerId="ADAL" clId="{528A2276-C604-43F1-A8BF-0752E78804D8}" dt="2024-02-21T14:09:02.340" v="11298" actId="1038"/>
          <ac:cxnSpMkLst>
            <pc:docMk/>
            <pc:sldMk cId="150653757" sldId="272"/>
            <ac:cxnSpMk id="419" creationId="{A3079BE8-4C7A-C7D7-D8E1-968505A1F1DF}"/>
          </ac:cxnSpMkLst>
        </pc:cxnChg>
        <pc:cxnChg chg="add mod">
          <ac:chgData name="Kristina Chorvatova" userId="a0752222-2c5e-4419-b38d-8ac65628b346" providerId="ADAL" clId="{528A2276-C604-43F1-A8BF-0752E78804D8}" dt="2024-02-21T14:20:37.782" v="11458" actId="1035"/>
          <ac:cxnSpMkLst>
            <pc:docMk/>
            <pc:sldMk cId="150653757" sldId="272"/>
            <ac:cxnSpMk id="420" creationId="{44D72FCA-F514-3D8A-7AEB-3AF096C32AAE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23" creationId="{88103C63-D2DF-B6E7-296A-E269F9B53AED}"/>
          </ac:cxnSpMkLst>
        </pc:cxnChg>
        <pc:cxnChg chg="add del mod">
          <ac:chgData name="Kristina Chorvatova" userId="a0752222-2c5e-4419-b38d-8ac65628b346" providerId="ADAL" clId="{528A2276-C604-43F1-A8BF-0752E78804D8}" dt="2024-02-19T16:10:31.927" v="8171" actId="478"/>
          <ac:cxnSpMkLst>
            <pc:docMk/>
            <pc:sldMk cId="150653757" sldId="272"/>
            <ac:cxnSpMk id="424" creationId="{FF80EB14-58A2-0BC0-CD5B-17EFBA955FEE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30" creationId="{E89241C5-8BC6-7A0D-86A6-90F2D1524F2B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34" creationId="{F5287324-0E53-A680-3FB8-148A09F0B56D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35" creationId="{F86F236D-AD02-E8F5-4705-346AA11F8E0E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36" creationId="{9AF5B217-C181-AC2E-A014-A6D68313850F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37" creationId="{EFE04D33-FA0B-3C9A-F972-47A341E4164C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38" creationId="{85E26BEF-5002-EE3F-12D0-EF3910B159D7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39" creationId="{1CE4DAA3-FBE9-56D5-737D-F77CBAC7A3BD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40" creationId="{7944F4C5-6B12-6EEC-E49E-6BA0795E21D2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41" creationId="{FF3CFBB4-388E-3949-AAF0-8FF4E2040009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42" creationId="{DEE1EC9D-7010-68CC-CB52-356D8FEA9BCE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43" creationId="{EBECD1B1-D5F7-14D9-65E8-AAB48E18706C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44" creationId="{459DD6E5-67B9-4E83-34F7-D7E82A50CC85}"/>
          </ac:cxnSpMkLst>
        </pc:cxnChg>
        <pc:cxnChg chg="add del mod">
          <ac:chgData name="Kristina Chorvatova" userId="a0752222-2c5e-4419-b38d-8ac65628b346" providerId="ADAL" clId="{528A2276-C604-43F1-A8BF-0752E78804D8}" dt="2024-02-19T16:13:49.427" v="8182" actId="478"/>
          <ac:cxnSpMkLst>
            <pc:docMk/>
            <pc:sldMk cId="150653757" sldId="272"/>
            <ac:cxnSpMk id="445" creationId="{6D5BC1F6-015C-FF27-C8F6-F6C84FC5EFE3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446" creationId="{2E8D80F7-776B-85DF-BAAE-7A0D8FEB5D29}"/>
          </ac:cxnSpMkLst>
        </pc:cxnChg>
        <pc:cxnChg chg="add del mod">
          <ac:chgData name="Kristina Chorvatova" userId="a0752222-2c5e-4419-b38d-8ac65628b346" providerId="ADAL" clId="{528A2276-C604-43F1-A8BF-0752E78804D8}" dt="2024-02-19T16:08:01.130" v="8156" actId="478"/>
          <ac:cxnSpMkLst>
            <pc:docMk/>
            <pc:sldMk cId="150653757" sldId="272"/>
            <ac:cxnSpMk id="448" creationId="{3C739F9F-71EB-68CB-D283-5BD24D2F45F1}"/>
          </ac:cxnSpMkLst>
        </pc:cxnChg>
        <pc:cxnChg chg="add mod">
          <ac:chgData name="Kristina Chorvatova" userId="a0752222-2c5e-4419-b38d-8ac65628b346" providerId="ADAL" clId="{528A2276-C604-43F1-A8BF-0752E78804D8}" dt="2024-02-21T14:44:01.333" v="11601" actId="14100"/>
          <ac:cxnSpMkLst>
            <pc:docMk/>
            <pc:sldMk cId="150653757" sldId="272"/>
            <ac:cxnSpMk id="450" creationId="{2444868C-88D3-4243-E7BB-53379FC02575}"/>
          </ac:cxnSpMkLst>
        </pc:cxnChg>
        <pc:cxnChg chg="add mod">
          <ac:chgData name="Kristina Chorvatova" userId="a0752222-2c5e-4419-b38d-8ac65628b346" providerId="ADAL" clId="{528A2276-C604-43F1-A8BF-0752E78804D8}" dt="2024-02-21T14:09:02.340" v="11298" actId="1038"/>
          <ac:cxnSpMkLst>
            <pc:docMk/>
            <pc:sldMk cId="150653757" sldId="272"/>
            <ac:cxnSpMk id="452" creationId="{86649955-210C-5A6B-961F-B57CD81E5B80}"/>
          </ac:cxnSpMkLst>
        </pc:cxnChg>
        <pc:cxnChg chg="add mod">
          <ac:chgData name="Kristina Chorvatova" userId="a0752222-2c5e-4419-b38d-8ac65628b346" providerId="ADAL" clId="{528A2276-C604-43F1-A8BF-0752E78804D8}" dt="2024-02-21T13:56:43.095" v="11099" actId="1036"/>
          <ac:cxnSpMkLst>
            <pc:docMk/>
            <pc:sldMk cId="150653757" sldId="272"/>
            <ac:cxnSpMk id="454" creationId="{49BA65AF-1327-4740-C391-62B62FF6E6F4}"/>
          </ac:cxnSpMkLst>
        </pc:cxnChg>
        <pc:cxnChg chg="add mod">
          <ac:chgData name="Kristina Chorvatova" userId="a0752222-2c5e-4419-b38d-8ac65628b346" providerId="ADAL" clId="{528A2276-C604-43F1-A8BF-0752E78804D8}" dt="2024-02-21T13:46:44.779" v="10942" actId="14100"/>
          <ac:cxnSpMkLst>
            <pc:docMk/>
            <pc:sldMk cId="150653757" sldId="272"/>
            <ac:cxnSpMk id="456" creationId="{3381C94A-EB1B-CBB5-0CFF-FB5D86524F1F}"/>
          </ac:cxnSpMkLst>
        </pc:cxnChg>
        <pc:cxnChg chg="add mod">
          <ac:chgData name="Kristina Chorvatova" userId="a0752222-2c5e-4419-b38d-8ac65628b346" providerId="ADAL" clId="{528A2276-C604-43F1-A8BF-0752E78804D8}" dt="2024-02-21T13:47:28.409" v="10958" actId="14100"/>
          <ac:cxnSpMkLst>
            <pc:docMk/>
            <pc:sldMk cId="150653757" sldId="272"/>
            <ac:cxnSpMk id="457" creationId="{8EFAB9A6-800F-0867-CB37-ED67A0EDB3B0}"/>
          </ac:cxnSpMkLst>
        </pc:cxnChg>
        <pc:cxnChg chg="add mod">
          <ac:chgData name="Kristina Chorvatova" userId="a0752222-2c5e-4419-b38d-8ac65628b346" providerId="ADAL" clId="{528A2276-C604-43F1-A8BF-0752E78804D8}" dt="2024-02-21T13:58:32.363" v="11213" actId="1038"/>
          <ac:cxnSpMkLst>
            <pc:docMk/>
            <pc:sldMk cId="150653757" sldId="272"/>
            <ac:cxnSpMk id="460" creationId="{3ECF7EF7-C2AD-2F5E-97AA-656B5C2CC56A}"/>
          </ac:cxnSpMkLst>
        </pc:cxnChg>
        <pc:cxnChg chg="add mod">
          <ac:chgData name="Kristina Chorvatova" userId="a0752222-2c5e-4419-b38d-8ac65628b346" providerId="ADAL" clId="{528A2276-C604-43F1-A8BF-0752E78804D8}" dt="2024-02-21T13:48:17.693" v="10966" actId="14100"/>
          <ac:cxnSpMkLst>
            <pc:docMk/>
            <pc:sldMk cId="150653757" sldId="272"/>
            <ac:cxnSpMk id="462" creationId="{84173BEA-0FA7-1AF5-D601-CCB647ED799F}"/>
          </ac:cxnSpMkLst>
        </pc:cxnChg>
        <pc:cxnChg chg="add del mod">
          <ac:chgData name="Kristina Chorvatova" userId="a0752222-2c5e-4419-b38d-8ac65628b346" providerId="ADAL" clId="{528A2276-C604-43F1-A8BF-0752E78804D8}" dt="2024-02-19T15:53:45.844" v="7896" actId="478"/>
          <ac:cxnSpMkLst>
            <pc:docMk/>
            <pc:sldMk cId="150653757" sldId="272"/>
            <ac:cxnSpMk id="463" creationId="{9CD326CC-4BC2-2B15-5B3F-69AD1197BE01}"/>
          </ac:cxnSpMkLst>
        </pc:cxnChg>
        <pc:cxnChg chg="add del mod">
          <ac:chgData name="Kristina Chorvatova" userId="a0752222-2c5e-4419-b38d-8ac65628b346" providerId="ADAL" clId="{528A2276-C604-43F1-A8BF-0752E78804D8}" dt="2024-02-19T15:53:45.093" v="7895" actId="478"/>
          <ac:cxnSpMkLst>
            <pc:docMk/>
            <pc:sldMk cId="150653757" sldId="272"/>
            <ac:cxnSpMk id="464" creationId="{9A7C736E-2698-3BCC-4048-E69187769DC6}"/>
          </ac:cxnSpMkLst>
        </pc:cxnChg>
        <pc:cxnChg chg="add mod">
          <ac:chgData name="Kristina Chorvatova" userId="a0752222-2c5e-4419-b38d-8ac65628b346" providerId="ADAL" clId="{528A2276-C604-43F1-A8BF-0752E78804D8}" dt="2024-02-21T13:26:30.709" v="10790" actId="14100"/>
          <ac:cxnSpMkLst>
            <pc:docMk/>
            <pc:sldMk cId="150653757" sldId="272"/>
            <ac:cxnSpMk id="464" creationId="{B2F25B74-E301-0CD0-C43D-35AF155430B8}"/>
          </ac:cxnSpMkLst>
        </pc:cxnChg>
        <pc:cxnChg chg="add del mod">
          <ac:chgData name="Kristina Chorvatova" userId="a0752222-2c5e-4419-b38d-8ac65628b346" providerId="ADAL" clId="{528A2276-C604-43F1-A8BF-0752E78804D8}" dt="2024-02-19T15:53:43.136" v="7893" actId="478"/>
          <ac:cxnSpMkLst>
            <pc:docMk/>
            <pc:sldMk cId="150653757" sldId="272"/>
            <ac:cxnSpMk id="465" creationId="{71DB6A95-9839-5ED0-0138-BEEF7A54C192}"/>
          </ac:cxnSpMkLst>
        </pc:cxnChg>
        <pc:cxnChg chg="add del mod">
          <ac:chgData name="Kristina Chorvatova" userId="a0752222-2c5e-4419-b38d-8ac65628b346" providerId="ADAL" clId="{528A2276-C604-43F1-A8BF-0752E78804D8}" dt="2024-02-19T15:53:44.106" v="7894" actId="478"/>
          <ac:cxnSpMkLst>
            <pc:docMk/>
            <pc:sldMk cId="150653757" sldId="272"/>
            <ac:cxnSpMk id="466" creationId="{D8E66D76-B5BD-B9D4-B2DF-30F4180D7089}"/>
          </ac:cxnSpMkLst>
        </pc:cxnChg>
        <pc:cxnChg chg="add mod">
          <ac:chgData name="Kristina Chorvatova" userId="a0752222-2c5e-4419-b38d-8ac65628b346" providerId="ADAL" clId="{528A2276-C604-43F1-A8BF-0752E78804D8}" dt="2024-02-21T13:26:37.670" v="10793" actId="14100"/>
          <ac:cxnSpMkLst>
            <pc:docMk/>
            <pc:sldMk cId="150653757" sldId="272"/>
            <ac:cxnSpMk id="467" creationId="{F94EEB24-EC0C-66D2-B40C-2BD9DED62D8C}"/>
          </ac:cxnSpMkLst>
        </pc:cxnChg>
        <pc:cxnChg chg="add mod">
          <ac:chgData name="Kristina Chorvatova" userId="a0752222-2c5e-4419-b38d-8ac65628b346" providerId="ADAL" clId="{528A2276-C604-43F1-A8BF-0752E78804D8}" dt="2024-02-21T13:29:16.778" v="10801" actId="14100"/>
          <ac:cxnSpMkLst>
            <pc:docMk/>
            <pc:sldMk cId="150653757" sldId="272"/>
            <ac:cxnSpMk id="472" creationId="{416D747D-67BA-0ECC-79CC-90778C688043}"/>
          </ac:cxnSpMkLst>
        </pc:cxnChg>
        <pc:cxnChg chg="add mod">
          <ac:chgData name="Kristina Chorvatova" userId="a0752222-2c5e-4419-b38d-8ac65628b346" providerId="ADAL" clId="{528A2276-C604-43F1-A8BF-0752E78804D8}" dt="2024-02-21T13:36:08.326" v="10817" actId="1035"/>
          <ac:cxnSpMkLst>
            <pc:docMk/>
            <pc:sldMk cId="150653757" sldId="272"/>
            <ac:cxnSpMk id="477" creationId="{FB8B93BE-CFC6-6EEE-2738-FB36EABCC624}"/>
          </ac:cxnSpMkLst>
        </pc:cxnChg>
        <pc:cxnChg chg="add mod">
          <ac:chgData name="Kristina Chorvatova" userId="a0752222-2c5e-4419-b38d-8ac65628b346" providerId="ADAL" clId="{528A2276-C604-43F1-A8BF-0752E78804D8}" dt="2024-02-21T13:40:13.920" v="10864" actId="1076"/>
          <ac:cxnSpMkLst>
            <pc:docMk/>
            <pc:sldMk cId="150653757" sldId="272"/>
            <ac:cxnSpMk id="484" creationId="{5DADEA6D-6CD6-5EED-DC15-D42F6B785880}"/>
          </ac:cxnSpMkLst>
        </pc:cxnChg>
        <pc:cxnChg chg="add del mod">
          <ac:chgData name="Kristina Chorvatova" userId="a0752222-2c5e-4419-b38d-8ac65628b346" providerId="ADAL" clId="{528A2276-C604-43F1-A8BF-0752E78804D8}" dt="2024-02-21T13:40:05.277" v="10863" actId="478"/>
          <ac:cxnSpMkLst>
            <pc:docMk/>
            <pc:sldMk cId="150653757" sldId="272"/>
            <ac:cxnSpMk id="487" creationId="{1E52556E-ED42-2531-63C3-872BED81A519}"/>
          </ac:cxnSpMkLst>
        </pc:cxnChg>
        <pc:cxnChg chg="add mod">
          <ac:chgData name="Kristina Chorvatova" userId="a0752222-2c5e-4419-b38d-8ac65628b346" providerId="ADAL" clId="{528A2276-C604-43F1-A8BF-0752E78804D8}" dt="2024-02-21T13:40:02.606" v="10862" actId="14100"/>
          <ac:cxnSpMkLst>
            <pc:docMk/>
            <pc:sldMk cId="150653757" sldId="272"/>
            <ac:cxnSpMk id="489" creationId="{278D3353-52A1-0347-8205-344FD6C0B91E}"/>
          </ac:cxnSpMkLst>
        </pc:cxnChg>
        <pc:cxnChg chg="add mod">
          <ac:chgData name="Kristina Chorvatova" userId="a0752222-2c5e-4419-b38d-8ac65628b346" providerId="ADAL" clId="{528A2276-C604-43F1-A8BF-0752E78804D8}" dt="2024-02-21T13:42:24.623" v="10906" actId="1035"/>
          <ac:cxnSpMkLst>
            <pc:docMk/>
            <pc:sldMk cId="150653757" sldId="272"/>
            <ac:cxnSpMk id="496" creationId="{E7E8119E-B84F-AA2E-EFC3-17A9E6B9C1EF}"/>
          </ac:cxnSpMkLst>
        </pc:cxnChg>
        <pc:cxnChg chg="add mod">
          <ac:chgData name="Kristina Chorvatova" userId="a0752222-2c5e-4419-b38d-8ac65628b346" providerId="ADAL" clId="{528A2276-C604-43F1-A8BF-0752E78804D8}" dt="2024-02-21T13:43:44.865" v="10914" actId="14100"/>
          <ac:cxnSpMkLst>
            <pc:docMk/>
            <pc:sldMk cId="150653757" sldId="272"/>
            <ac:cxnSpMk id="503" creationId="{55CC446B-87AA-BC32-3CC3-34F703B7F09A}"/>
          </ac:cxnSpMkLst>
        </pc:cxnChg>
        <pc:cxnChg chg="add mod">
          <ac:chgData name="Kristina Chorvatova" userId="a0752222-2c5e-4419-b38d-8ac65628b346" providerId="ADAL" clId="{528A2276-C604-43F1-A8BF-0752E78804D8}" dt="2024-02-21T13:47:23.898" v="10957" actId="1036"/>
          <ac:cxnSpMkLst>
            <pc:docMk/>
            <pc:sldMk cId="150653757" sldId="272"/>
            <ac:cxnSpMk id="509" creationId="{0B5F5B12-FAB7-5BE4-EA76-EFC3F86709E6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509" creationId="{48856132-455F-8DAD-CA64-90E5DB425557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40" creationId="{73E39E6F-96AF-7749-F2A5-42326EF3E1C0}"/>
          </ac:cxnSpMkLst>
        </pc:cxnChg>
        <pc:cxnChg chg="add mod">
          <ac:chgData name="Kristina Chorvatova" userId="a0752222-2c5e-4419-b38d-8ac65628b346" providerId="ADAL" clId="{528A2276-C604-43F1-A8BF-0752E78804D8}" dt="2024-02-21T13:58:38.106" v="11220" actId="1036"/>
          <ac:cxnSpMkLst>
            <pc:docMk/>
            <pc:sldMk cId="150653757" sldId="272"/>
            <ac:cxnSpMk id="641" creationId="{0DE06376-192D-0EF9-86E0-702A37B3C4F6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41" creationId="{1A930CCD-12D3-E0D5-03EC-BEF77A060F00}"/>
          </ac:cxnSpMkLst>
        </pc:cxnChg>
        <pc:cxnChg chg="add mod">
          <ac:chgData name="Kristina Chorvatova" userId="a0752222-2c5e-4419-b38d-8ac65628b346" providerId="ADAL" clId="{528A2276-C604-43F1-A8BF-0752E78804D8}" dt="2024-02-21T13:58:26.851" v="11204" actId="1037"/>
          <ac:cxnSpMkLst>
            <pc:docMk/>
            <pc:sldMk cId="150653757" sldId="272"/>
            <ac:cxnSpMk id="643" creationId="{81C280AC-CE6D-F8D6-D83E-BDAF038EDEBE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43" creationId="{FFB13843-43DF-A730-52B7-926FAE2B2A9A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45" creationId="{549969A6-946D-FDDD-EA1F-0F431EDF021A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47" creationId="{4344A349-E7C0-4D66-CDAC-B33B253E507C}"/>
          </ac:cxnSpMkLst>
        </pc:cxnChg>
        <pc:cxnChg chg="add mod">
          <ac:chgData name="Kristina Chorvatova" userId="a0752222-2c5e-4419-b38d-8ac65628b346" providerId="ADAL" clId="{528A2276-C604-43F1-A8BF-0752E78804D8}" dt="2024-02-21T13:58:49.555" v="11225" actId="14100"/>
          <ac:cxnSpMkLst>
            <pc:docMk/>
            <pc:sldMk cId="150653757" sldId="272"/>
            <ac:cxnSpMk id="647" creationId="{72CAD4A9-D5BB-7162-582A-C3D4BD07940D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48" creationId="{FDB16D59-6EE9-2FC1-8A9B-C4173FDEAD97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50" creationId="{371ED1FF-3050-42AA-8894-74421AF95999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52" creationId="{01D35951-A818-D005-1404-A617D5147764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54" creationId="{5D9B0901-074F-71EE-46D3-53B1A9B47C00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55" creationId="{F3C5BD93-CCEB-D7B3-6E62-7167DD11E1EC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56" creationId="{751F7385-1322-7940-08AD-9FA0C277E917}"/>
          </ac:cxnSpMkLst>
        </pc:cxnChg>
        <pc:cxnChg chg="add mod">
          <ac:chgData name="Kristina Chorvatova" userId="a0752222-2c5e-4419-b38d-8ac65628b346" providerId="ADAL" clId="{528A2276-C604-43F1-A8BF-0752E78804D8}" dt="2024-02-21T14:10:01.746" v="11313" actId="14100"/>
          <ac:cxnSpMkLst>
            <pc:docMk/>
            <pc:sldMk cId="150653757" sldId="272"/>
            <ac:cxnSpMk id="656" creationId="{DA73E137-F8E0-0B72-F302-AFD625FC6A26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57" creationId="{E7FFEF5B-989E-3E61-9F39-903A1E731D8E}"/>
          </ac:cxnSpMkLst>
        </pc:cxnChg>
        <pc:cxnChg chg="add del mod">
          <ac:chgData name="Kristina Chorvatova" userId="a0752222-2c5e-4419-b38d-8ac65628b346" providerId="ADAL" clId="{528A2276-C604-43F1-A8BF-0752E78804D8}" dt="2024-02-20T08:13:55.691" v="9042"/>
          <ac:cxnSpMkLst>
            <pc:docMk/>
            <pc:sldMk cId="150653757" sldId="272"/>
            <ac:cxnSpMk id="658" creationId="{03A33589-106A-9F25-9A5D-5BF945D337D2}"/>
          </ac:cxnSpMkLst>
        </pc:cxnChg>
        <pc:cxnChg chg="add mod">
          <ac:chgData name="Kristina Chorvatova" userId="a0752222-2c5e-4419-b38d-8ac65628b346" providerId="ADAL" clId="{528A2276-C604-43F1-A8BF-0752E78804D8}" dt="2024-02-21T12:24:37.232" v="9993" actId="1076"/>
          <ac:cxnSpMkLst>
            <pc:docMk/>
            <pc:sldMk cId="150653757" sldId="272"/>
            <ac:cxnSpMk id="659" creationId="{86397B8F-37FF-57D2-AAAA-7D172891E2DC}"/>
          </ac:cxnSpMkLst>
        </pc:cxnChg>
        <pc:cxnChg chg="add mod">
          <ac:chgData name="Kristina Chorvatova" userId="a0752222-2c5e-4419-b38d-8ac65628b346" providerId="ADAL" clId="{528A2276-C604-43F1-A8BF-0752E78804D8}" dt="2024-02-21T12:19:19.313" v="9549" actId="1035"/>
          <ac:cxnSpMkLst>
            <pc:docMk/>
            <pc:sldMk cId="150653757" sldId="272"/>
            <ac:cxnSpMk id="674" creationId="{64C533CF-03C9-923B-1F10-965E29D5AFE5}"/>
          </ac:cxnSpMkLst>
        </pc:cxnChg>
        <pc:cxnChg chg="add mod">
          <ac:chgData name="Kristina Chorvatova" userId="a0752222-2c5e-4419-b38d-8ac65628b346" providerId="ADAL" clId="{528A2276-C604-43F1-A8BF-0752E78804D8}" dt="2024-02-20T08:22:59.942" v="9295" actId="12788"/>
          <ac:cxnSpMkLst>
            <pc:docMk/>
            <pc:sldMk cId="150653757" sldId="272"/>
            <ac:cxnSpMk id="675" creationId="{25AA2144-0D5B-F7C5-7458-43658791AF2D}"/>
          </ac:cxnSpMkLst>
        </pc:cxnChg>
        <pc:cxnChg chg="add mod">
          <ac:chgData name="Kristina Chorvatova" userId="a0752222-2c5e-4419-b38d-8ac65628b346" providerId="ADAL" clId="{528A2276-C604-43F1-A8BF-0752E78804D8}" dt="2024-02-21T12:37:45.234" v="10064" actId="1036"/>
          <ac:cxnSpMkLst>
            <pc:docMk/>
            <pc:sldMk cId="150653757" sldId="272"/>
            <ac:cxnSpMk id="679" creationId="{F352BB1B-CDFE-118F-509F-350E908AB45E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681" creationId="{46E02FB4-B2C1-8581-BAF6-871ECCBF28C9}"/>
          </ac:cxnSpMkLst>
        </pc:cxnChg>
        <pc:cxnChg chg="add mod">
          <ac:chgData name="Kristina Chorvatova" userId="a0752222-2c5e-4419-b38d-8ac65628b346" providerId="ADAL" clId="{528A2276-C604-43F1-A8BF-0752E78804D8}" dt="2024-02-21T12:24:28.596" v="9992" actId="1076"/>
          <ac:cxnSpMkLst>
            <pc:docMk/>
            <pc:sldMk cId="150653757" sldId="272"/>
            <ac:cxnSpMk id="694" creationId="{FD4750C6-ED06-21C1-1286-2CDC04CC2F6E}"/>
          </ac:cxnSpMkLst>
        </pc:cxnChg>
        <pc:cxnChg chg="add mod">
          <ac:chgData name="Kristina Chorvatova" userId="a0752222-2c5e-4419-b38d-8ac65628b346" providerId="ADAL" clId="{528A2276-C604-43F1-A8BF-0752E78804D8}" dt="2024-02-21T12:19:31.667" v="9578" actId="1035"/>
          <ac:cxnSpMkLst>
            <pc:docMk/>
            <pc:sldMk cId="150653757" sldId="272"/>
            <ac:cxnSpMk id="695" creationId="{FA1A6F65-5003-79DA-B4FF-19D13BE0623A}"/>
          </ac:cxnSpMkLst>
        </pc:cxnChg>
        <pc:cxnChg chg="add mod">
          <ac:chgData name="Kristina Chorvatova" userId="a0752222-2c5e-4419-b38d-8ac65628b346" providerId="ADAL" clId="{528A2276-C604-43F1-A8BF-0752E78804D8}" dt="2024-02-21T12:19:31.667" v="9578" actId="1035"/>
          <ac:cxnSpMkLst>
            <pc:docMk/>
            <pc:sldMk cId="150653757" sldId="272"/>
            <ac:cxnSpMk id="696" creationId="{31DD60E7-137C-5C8C-459B-E84FC3A6D408}"/>
          </ac:cxnSpMkLst>
        </pc:cxnChg>
        <pc:cxnChg chg="add mod">
          <ac:chgData name="Kristina Chorvatova" userId="a0752222-2c5e-4419-b38d-8ac65628b346" providerId="ADAL" clId="{528A2276-C604-43F1-A8BF-0752E78804D8}" dt="2024-02-21T12:19:31.667" v="9578" actId="1035"/>
          <ac:cxnSpMkLst>
            <pc:docMk/>
            <pc:sldMk cId="150653757" sldId="272"/>
            <ac:cxnSpMk id="697" creationId="{DE2773CA-861C-E9E4-56C7-2C9CB41DC10B}"/>
          </ac:cxnSpMkLst>
        </pc:cxnChg>
        <pc:cxnChg chg="add mod">
          <ac:chgData name="Kristina Chorvatova" userId="a0752222-2c5e-4419-b38d-8ac65628b346" providerId="ADAL" clId="{528A2276-C604-43F1-A8BF-0752E78804D8}" dt="2024-02-21T12:37:45.234" v="10064" actId="1036"/>
          <ac:cxnSpMkLst>
            <pc:docMk/>
            <pc:sldMk cId="150653757" sldId="272"/>
            <ac:cxnSpMk id="698" creationId="{11316B51-696F-7112-E142-8D75C077039F}"/>
          </ac:cxnSpMkLst>
        </pc:cxnChg>
        <pc:cxnChg chg="add mod">
          <ac:chgData name="Kristina Chorvatova" userId="a0752222-2c5e-4419-b38d-8ac65628b346" providerId="ADAL" clId="{528A2276-C604-43F1-A8BF-0752E78804D8}" dt="2024-02-21T12:19:19.313" v="9549" actId="1035"/>
          <ac:cxnSpMkLst>
            <pc:docMk/>
            <pc:sldMk cId="150653757" sldId="272"/>
            <ac:cxnSpMk id="699" creationId="{1CDDB98D-3541-EF7F-B62A-A1183538E74E}"/>
          </ac:cxnSpMkLst>
        </pc:cxnChg>
        <pc:cxnChg chg="add mod">
          <ac:chgData name="Kristina Chorvatova" userId="a0752222-2c5e-4419-b38d-8ac65628b346" providerId="ADAL" clId="{528A2276-C604-43F1-A8BF-0752E78804D8}" dt="2024-02-21T12:19:19.313" v="9549" actId="1035"/>
          <ac:cxnSpMkLst>
            <pc:docMk/>
            <pc:sldMk cId="150653757" sldId="272"/>
            <ac:cxnSpMk id="700" creationId="{404C26F0-DE6B-F8C5-5128-212B6F009DA2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701" creationId="{FB7698E4-CE00-D0FB-4BA5-36AC84AB940E}"/>
          </ac:cxnSpMkLst>
        </pc:cxnChg>
        <pc:cxnChg chg="add mod">
          <ac:chgData name="Kristina Chorvatova" userId="a0752222-2c5e-4419-b38d-8ac65628b346" providerId="ADAL" clId="{528A2276-C604-43F1-A8BF-0752E78804D8}" dt="2024-02-21T12:24:58.183" v="9996" actId="1076"/>
          <ac:cxnSpMkLst>
            <pc:docMk/>
            <pc:sldMk cId="150653757" sldId="272"/>
            <ac:cxnSpMk id="702" creationId="{B8FE36B9-D468-8359-89B7-6ABDDC27BAA0}"/>
          </ac:cxnSpMkLst>
        </pc:cxnChg>
        <pc:cxnChg chg="add mod">
          <ac:chgData name="Kristina Chorvatova" userId="a0752222-2c5e-4419-b38d-8ac65628b346" providerId="ADAL" clId="{528A2276-C604-43F1-A8BF-0752E78804D8}" dt="2024-02-21T12:19:19.313" v="9549" actId="1035"/>
          <ac:cxnSpMkLst>
            <pc:docMk/>
            <pc:sldMk cId="150653757" sldId="272"/>
            <ac:cxnSpMk id="703" creationId="{D55CAC44-3AD0-F273-1979-6605834606FD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769" creationId="{45924455-7EE2-DCCC-E717-69C55BB7958E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771" creationId="{52635CB1-1037-D528-209A-77CB19518F9F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773" creationId="{9B9967CE-DAE3-D27E-8EE4-DFD85C9BF801}"/>
          </ac:cxnSpMkLst>
        </pc:cxnChg>
        <pc:cxnChg chg="add mod">
          <ac:chgData name="Kristina Chorvatova" userId="a0752222-2c5e-4419-b38d-8ac65628b346" providerId="ADAL" clId="{528A2276-C604-43F1-A8BF-0752E78804D8}" dt="2024-02-21T14:16:07.814" v="11377" actId="14100"/>
          <ac:cxnSpMkLst>
            <pc:docMk/>
            <pc:sldMk cId="150653757" sldId="272"/>
            <ac:cxnSpMk id="774" creationId="{01E283CF-ACEC-A47F-1917-CD78ED2EC96E}"/>
          </ac:cxnSpMkLst>
        </pc:cxnChg>
        <pc:cxnChg chg="add mod">
          <ac:chgData name="Kristina Chorvatova" userId="a0752222-2c5e-4419-b38d-8ac65628b346" providerId="ADAL" clId="{528A2276-C604-43F1-A8BF-0752E78804D8}" dt="2024-02-21T14:28:12.516" v="11552" actId="1035"/>
          <ac:cxnSpMkLst>
            <pc:docMk/>
            <pc:sldMk cId="150653757" sldId="272"/>
            <ac:cxnSpMk id="775" creationId="{721AB608-67E1-27D3-3935-B758A2C6D52E}"/>
          </ac:cxnSpMkLst>
        </pc:cxnChg>
        <pc:cxnChg chg="add mod">
          <ac:chgData name="Kristina Chorvatova" userId="a0752222-2c5e-4419-b38d-8ac65628b346" providerId="ADAL" clId="{528A2276-C604-43F1-A8BF-0752E78804D8}" dt="2024-02-21T14:28:05.539" v="11536" actId="14100"/>
          <ac:cxnSpMkLst>
            <pc:docMk/>
            <pc:sldMk cId="150653757" sldId="272"/>
            <ac:cxnSpMk id="776" creationId="{67738721-3C1E-019F-9167-FE52A40B771E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777" creationId="{6C6E323E-71A0-24FC-18DB-D500A9523927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782" creationId="{DCB6F4B5-4DE2-9367-35A8-59C99EDA1425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808" creationId="{555F976C-9549-F3C6-E502-1E35D5C3B77B}"/>
          </ac:cxnSpMkLst>
        </pc:cxnChg>
        <pc:cxnChg chg="add mod">
          <ac:chgData name="Kristina Chorvatova" userId="a0752222-2c5e-4419-b38d-8ac65628b346" providerId="ADAL" clId="{528A2276-C604-43F1-A8BF-0752E78804D8}" dt="2024-02-21T14:22:24.604" v="11486" actId="465"/>
          <ac:cxnSpMkLst>
            <pc:docMk/>
            <pc:sldMk cId="150653757" sldId="272"/>
            <ac:cxnSpMk id="817" creationId="{6196AA0C-8765-73E4-BDF6-0B5F83DFB881}"/>
          </ac:cxnSpMkLst>
        </pc:cxnChg>
        <pc:cxnChg chg="add del mod">
          <ac:chgData name="Kristina Chorvatova" userId="a0752222-2c5e-4419-b38d-8ac65628b346" providerId="ADAL" clId="{528A2276-C604-43F1-A8BF-0752E78804D8}" dt="2024-02-21T14:26:42.064" v="11501"/>
          <ac:cxnSpMkLst>
            <pc:docMk/>
            <pc:sldMk cId="150653757" sldId="272"/>
            <ac:cxnSpMk id="837" creationId="{D2E93B8C-C21B-B925-7DAC-0D74ADFCB542}"/>
          </ac:cxnSpMkLst>
        </pc:cxnChg>
        <pc:cxnChg chg="add del mod">
          <ac:chgData name="Kristina Chorvatova" userId="a0752222-2c5e-4419-b38d-8ac65628b346" providerId="ADAL" clId="{528A2276-C604-43F1-A8BF-0752E78804D8}" dt="2024-02-21T14:26:42.064" v="11501"/>
          <ac:cxnSpMkLst>
            <pc:docMk/>
            <pc:sldMk cId="150653757" sldId="272"/>
            <ac:cxnSpMk id="838" creationId="{2C6DD708-8FEF-FA1C-17D4-85596E9D04E3}"/>
          </ac:cxnSpMkLst>
        </pc:cxnChg>
        <pc:cxnChg chg="add mod">
          <ac:chgData name="Kristina Chorvatova" userId="a0752222-2c5e-4419-b38d-8ac65628b346" providerId="ADAL" clId="{528A2276-C604-43F1-A8BF-0752E78804D8}" dt="2024-02-21T14:28:56.665" v="11557" actId="14100"/>
          <ac:cxnSpMkLst>
            <pc:docMk/>
            <pc:sldMk cId="150653757" sldId="272"/>
            <ac:cxnSpMk id="847" creationId="{CE12ED9A-31AF-9FEF-4579-9F268C5647D3}"/>
          </ac:cxnSpMkLst>
        </pc:cxnChg>
        <pc:cxnChg chg="add mod">
          <ac:chgData name="Kristina Chorvatova" userId="a0752222-2c5e-4419-b38d-8ac65628b346" providerId="ADAL" clId="{528A2276-C604-43F1-A8BF-0752E78804D8}" dt="2024-02-21T14:29:03.289" v="11560" actId="14100"/>
          <ac:cxnSpMkLst>
            <pc:docMk/>
            <pc:sldMk cId="150653757" sldId="272"/>
            <ac:cxnSpMk id="850" creationId="{415D06EE-8069-B6B8-E392-78948377FDC4}"/>
          </ac:cxnSpMkLst>
        </pc:cxnChg>
        <pc:cxnChg chg="add mod">
          <ac:chgData name="Kristina Chorvatova" userId="a0752222-2c5e-4419-b38d-8ac65628b346" providerId="ADAL" clId="{528A2276-C604-43F1-A8BF-0752E78804D8}" dt="2024-02-21T14:29:10.137" v="11563" actId="14100"/>
          <ac:cxnSpMkLst>
            <pc:docMk/>
            <pc:sldMk cId="150653757" sldId="272"/>
            <ac:cxnSpMk id="853" creationId="{4225E11B-143F-85F0-4866-68CB6428CBFA}"/>
          </ac:cxnSpMkLst>
        </pc:cxnChg>
        <pc:cxnChg chg="add mod">
          <ac:chgData name="Kristina Chorvatova" userId="a0752222-2c5e-4419-b38d-8ac65628b346" providerId="ADAL" clId="{528A2276-C604-43F1-A8BF-0752E78804D8}" dt="2024-02-20T08:20:50.648" v="9290" actId="1076"/>
          <ac:cxnSpMkLst>
            <pc:docMk/>
            <pc:sldMk cId="150653757" sldId="272"/>
            <ac:cxnSpMk id="855" creationId="{7A452273-F70B-10B2-967F-0DADCF30FAC5}"/>
          </ac:cxnSpMkLst>
        </pc:cxnChg>
        <pc:cxnChg chg="add mod">
          <ac:chgData name="Kristina Chorvatova" userId="a0752222-2c5e-4419-b38d-8ac65628b346" providerId="ADAL" clId="{528A2276-C604-43F1-A8BF-0752E78804D8}" dt="2024-02-21T13:16:50.266" v="10665" actId="1036"/>
          <ac:cxnSpMkLst>
            <pc:docMk/>
            <pc:sldMk cId="150653757" sldId="272"/>
            <ac:cxnSpMk id="933" creationId="{B1D51CFE-7A8A-E4E7-A7C5-87217FF140B4}"/>
          </ac:cxnSpMkLst>
        </pc:cxnChg>
        <pc:cxnChg chg="add mod">
          <ac:chgData name="Kristina Chorvatova" userId="a0752222-2c5e-4419-b38d-8ac65628b346" providerId="ADAL" clId="{528A2276-C604-43F1-A8BF-0752E78804D8}" dt="2024-02-21T13:16:50.266" v="10665" actId="1036"/>
          <ac:cxnSpMkLst>
            <pc:docMk/>
            <pc:sldMk cId="150653757" sldId="272"/>
            <ac:cxnSpMk id="937" creationId="{3526479C-1438-8CAD-F70B-0EC00BA03617}"/>
          </ac:cxnSpMkLst>
        </pc:cxnChg>
        <pc:cxnChg chg="add mod">
          <ac:chgData name="Kristina Chorvatova" userId="a0752222-2c5e-4419-b38d-8ac65628b346" providerId="ADAL" clId="{528A2276-C604-43F1-A8BF-0752E78804D8}" dt="2024-02-21T13:17:49.590" v="10673" actId="14100"/>
          <ac:cxnSpMkLst>
            <pc:docMk/>
            <pc:sldMk cId="150653757" sldId="272"/>
            <ac:cxnSpMk id="942" creationId="{63DD8AA0-08A4-E9B3-ED80-948679D4DA5F}"/>
          </ac:cxnSpMkLst>
        </pc:cxnChg>
        <pc:cxnChg chg="add mod">
          <ac:chgData name="Kristina Chorvatova" userId="a0752222-2c5e-4419-b38d-8ac65628b346" providerId="ADAL" clId="{528A2276-C604-43F1-A8BF-0752E78804D8}" dt="2024-02-21T13:18:49.181" v="10714" actId="14100"/>
          <ac:cxnSpMkLst>
            <pc:docMk/>
            <pc:sldMk cId="150653757" sldId="272"/>
            <ac:cxnSpMk id="949" creationId="{A4CDDB07-3B48-31AC-90AB-53BF9D1F6F44}"/>
          </ac:cxnSpMkLst>
        </pc:cxnChg>
        <pc:cxnChg chg="add mod">
          <ac:chgData name="Kristina Chorvatova" userId="a0752222-2c5e-4419-b38d-8ac65628b346" providerId="ADAL" clId="{528A2276-C604-43F1-A8BF-0752E78804D8}" dt="2024-02-21T13:23:15.093" v="10752" actId="14100"/>
          <ac:cxnSpMkLst>
            <pc:docMk/>
            <pc:sldMk cId="150653757" sldId="272"/>
            <ac:cxnSpMk id="956" creationId="{BD8BDB45-A0D4-616B-F57C-402CD1C5CCCF}"/>
          </ac:cxnSpMkLst>
        </pc:cxnChg>
      </pc:sldChg>
      <pc:sldChg chg="new del">
        <pc:chgData name="Kristina Chorvatova" userId="a0752222-2c5e-4419-b38d-8ac65628b346" providerId="ADAL" clId="{528A2276-C604-43F1-A8BF-0752E78804D8}" dt="2024-02-19T15:29:18.571" v="6979" actId="680"/>
        <pc:sldMkLst>
          <pc:docMk/>
          <pc:sldMk cId="1172485908" sldId="272"/>
        </pc:sldMkLst>
      </pc:sldChg>
      <pc:sldChg chg="new del">
        <pc:chgData name="Kristina Chorvatova" userId="a0752222-2c5e-4419-b38d-8ac65628b346" providerId="ADAL" clId="{528A2276-C604-43F1-A8BF-0752E78804D8}" dt="2024-02-21T14:40:37.889" v="11576" actId="47"/>
        <pc:sldMkLst>
          <pc:docMk/>
          <pc:sldMk cId="404931828" sldId="273"/>
        </pc:sldMkLst>
      </pc:sldChg>
      <pc:sldChg chg="addSp delSp modSp new del mod">
        <pc:chgData name="Kristina Chorvatova" userId="a0752222-2c5e-4419-b38d-8ac65628b346" providerId="ADAL" clId="{528A2276-C604-43F1-A8BF-0752E78804D8}" dt="2024-02-20T08:19:52.960" v="9286" actId="47"/>
        <pc:sldMkLst>
          <pc:docMk/>
          <pc:sldMk cId="1711352104" sldId="273"/>
        </pc:sldMkLst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2" creationId="{1E827199-7E5D-55A1-8E06-84973189718A}"/>
          </ac:spMkLst>
        </pc:spChg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3" creationId="{44767A03-5248-A045-187C-EE5678B1EF99}"/>
          </ac:spMkLst>
        </pc:spChg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4" creationId="{019CADB2-C4E4-EAFD-2EFC-C54B25ED5655}"/>
          </ac:spMkLst>
        </pc:spChg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5" creationId="{C1A36E38-FEE7-739B-A9EF-AB77151AD2B3}"/>
          </ac:spMkLst>
        </pc:spChg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6" creationId="{FA403697-23DD-BE3D-8158-EFF579CE7B8A}"/>
          </ac:spMkLst>
        </pc:spChg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7" creationId="{282D9889-FC78-F04D-6F14-E0D30A695950}"/>
          </ac:spMkLst>
        </pc:spChg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8" creationId="{DF68B198-904E-6649-A40A-4FE43EA6D9F5}"/>
          </ac:spMkLst>
        </pc:spChg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9" creationId="{2D30E2C8-61E6-CBAA-D2BF-8A101496691D}"/>
          </ac:spMkLst>
        </pc:spChg>
        <pc:spChg chg="add del mod">
          <ac:chgData name="Kristina Chorvatova" userId="a0752222-2c5e-4419-b38d-8ac65628b346" providerId="ADAL" clId="{528A2276-C604-43F1-A8BF-0752E78804D8}" dt="2024-02-20T07:54:54.731" v="8827" actId="478"/>
          <ac:spMkLst>
            <pc:docMk/>
            <pc:sldMk cId="1711352104" sldId="273"/>
            <ac:spMk id="10" creationId="{14FB1B1C-5D83-1E07-526C-F33B3482AC60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11" creationId="{7184BFE0-FED8-9292-9382-BDAF2CA1A9CD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12" creationId="{C98B0D94-C2FB-56FF-5227-6D0B36CFAF97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13" creationId="{FFC0F8D6-608F-5E0B-AB65-8E1B2FAC1055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16" creationId="{11740641-1573-74A2-75E0-EA0E6B33CF06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17" creationId="{D010BB47-B08B-3B12-F559-335620A60446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18" creationId="{68EB4DD8-9F72-3F7E-041A-64CE0B639BFB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19" creationId="{FE412FA4-0131-7B17-FE05-65651C098BA7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24" creationId="{A4B4E62C-8010-F634-5BEB-74C1B328F001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25" creationId="{CDB6F853-446B-6348-FAA4-F42037B6891B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26" creationId="{1F7317C7-D88D-DAFC-9E29-C301C04829F4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27" creationId="{180FAEB0-642F-AB1F-59E4-7CF34B5D4FD9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30" creationId="{2D0B5059-D18C-CEE4-625E-DEB3B49757D9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31" creationId="{28317C98-DAE8-2F96-8313-A694F43545E9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33" creationId="{5F7DF93C-87B2-934B-2C08-5BC80CFF4786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38" creationId="{9E2DDA6B-B24D-CE0F-7C03-097BFD8E265A}"/>
          </ac:spMkLst>
        </pc:spChg>
        <pc:spChg chg="add mod">
          <ac:chgData name="Kristina Chorvatova" userId="a0752222-2c5e-4419-b38d-8ac65628b346" providerId="ADAL" clId="{528A2276-C604-43F1-A8BF-0752E78804D8}" dt="2024-02-20T07:54:51.328" v="8826"/>
          <ac:spMkLst>
            <pc:docMk/>
            <pc:sldMk cId="1711352104" sldId="273"/>
            <ac:spMk id="39" creationId="{2679E3D9-447B-7A08-7F30-9C2C75543920}"/>
          </ac:spMkLst>
        </pc:spChg>
        <pc:spChg chg="add mod">
          <ac:chgData name="Kristina Chorvatova" userId="a0752222-2c5e-4419-b38d-8ac65628b346" providerId="ADAL" clId="{528A2276-C604-43F1-A8BF-0752E78804D8}" dt="2024-02-20T08:10:00.299" v="8973" actId="465"/>
          <ac:spMkLst>
            <pc:docMk/>
            <pc:sldMk cId="1711352104" sldId="273"/>
            <ac:spMk id="47" creationId="{DD951275-1954-0F8B-7518-79D3DE95CCEF}"/>
          </ac:spMkLst>
        </pc:spChg>
        <pc:spChg chg="add mod">
          <ac:chgData name="Kristina Chorvatova" userId="a0752222-2c5e-4419-b38d-8ac65628b346" providerId="ADAL" clId="{528A2276-C604-43F1-A8BF-0752E78804D8}" dt="2024-02-20T08:10:00.299" v="8973" actId="465"/>
          <ac:spMkLst>
            <pc:docMk/>
            <pc:sldMk cId="1711352104" sldId="273"/>
            <ac:spMk id="48" creationId="{B079BF73-7D06-A881-502F-338B5231C325}"/>
          </ac:spMkLst>
        </pc:spChg>
        <pc:spChg chg="add mod">
          <ac:chgData name="Kristina Chorvatova" userId="a0752222-2c5e-4419-b38d-8ac65628b346" providerId="ADAL" clId="{528A2276-C604-43F1-A8BF-0752E78804D8}" dt="2024-02-20T08:10:00.299" v="8973" actId="465"/>
          <ac:spMkLst>
            <pc:docMk/>
            <pc:sldMk cId="1711352104" sldId="273"/>
            <ac:spMk id="49" creationId="{DA158D78-135A-95D5-7FD2-2D5E71F603C0}"/>
          </ac:spMkLst>
        </pc:spChg>
        <pc:spChg chg="add mod">
          <ac:chgData name="Kristina Chorvatova" userId="a0752222-2c5e-4419-b38d-8ac65628b346" providerId="ADAL" clId="{528A2276-C604-43F1-A8BF-0752E78804D8}" dt="2024-02-20T08:10:00.299" v="8973" actId="465"/>
          <ac:spMkLst>
            <pc:docMk/>
            <pc:sldMk cId="1711352104" sldId="273"/>
            <ac:spMk id="50" creationId="{B1707F3E-E503-68A4-E716-C478F6FD912A}"/>
          </ac:spMkLst>
        </pc:spChg>
        <pc:spChg chg="add mod">
          <ac:chgData name="Kristina Chorvatova" userId="a0752222-2c5e-4419-b38d-8ac65628b346" providerId="ADAL" clId="{528A2276-C604-43F1-A8BF-0752E78804D8}" dt="2024-02-20T08:09:55.898" v="8972" actId="12788"/>
          <ac:spMkLst>
            <pc:docMk/>
            <pc:sldMk cId="1711352104" sldId="273"/>
            <ac:spMk id="51" creationId="{D8781D96-155C-84CF-EE8D-EDDEEAB08EBA}"/>
          </ac:spMkLst>
        </pc:spChg>
        <pc:spChg chg="add mod">
          <ac:chgData name="Kristina Chorvatova" userId="a0752222-2c5e-4419-b38d-8ac65628b346" providerId="ADAL" clId="{528A2276-C604-43F1-A8BF-0752E78804D8}" dt="2024-02-20T08:10:00.299" v="8973" actId="465"/>
          <ac:spMkLst>
            <pc:docMk/>
            <pc:sldMk cId="1711352104" sldId="273"/>
            <ac:spMk id="52" creationId="{2B84C444-C424-8F21-B2B1-B8A4DEB85E66}"/>
          </ac:spMkLst>
        </pc:spChg>
        <pc:spChg chg="add del mod">
          <ac:chgData name="Kristina Chorvatova" userId="a0752222-2c5e-4419-b38d-8ac65628b346" providerId="ADAL" clId="{528A2276-C604-43F1-A8BF-0752E78804D8}" dt="2024-02-20T08:01:18.075" v="8893" actId="478"/>
          <ac:spMkLst>
            <pc:docMk/>
            <pc:sldMk cId="1711352104" sldId="273"/>
            <ac:spMk id="53" creationId="{B72BB424-E652-4DAA-88A0-2F0DB5576941}"/>
          </ac:spMkLst>
        </pc:spChg>
        <pc:spChg chg="mod">
          <ac:chgData name="Kristina Chorvatova" userId="a0752222-2c5e-4419-b38d-8ac65628b346" providerId="ADAL" clId="{528A2276-C604-43F1-A8BF-0752E78804D8}" dt="2024-02-20T07:55:06.101" v="8828"/>
          <ac:spMkLst>
            <pc:docMk/>
            <pc:sldMk cId="1711352104" sldId="273"/>
            <ac:spMk id="55" creationId="{FDF589DB-822F-2DCB-19DC-673B498CA5F6}"/>
          </ac:spMkLst>
        </pc:spChg>
        <pc:spChg chg="mod">
          <ac:chgData name="Kristina Chorvatova" userId="a0752222-2c5e-4419-b38d-8ac65628b346" providerId="ADAL" clId="{528A2276-C604-43F1-A8BF-0752E78804D8}" dt="2024-02-20T07:55:06.101" v="8828"/>
          <ac:spMkLst>
            <pc:docMk/>
            <pc:sldMk cId="1711352104" sldId="273"/>
            <ac:spMk id="56" creationId="{ED48232B-B0A5-4028-1324-5DFD950CC3F7}"/>
          </ac:spMkLst>
        </pc:spChg>
        <pc:spChg chg="add mod">
          <ac:chgData name="Kristina Chorvatova" userId="a0752222-2c5e-4419-b38d-8ac65628b346" providerId="ADAL" clId="{528A2276-C604-43F1-A8BF-0752E78804D8}" dt="2024-02-20T08:00:46.871" v="8889" actId="1076"/>
          <ac:spMkLst>
            <pc:docMk/>
            <pc:sldMk cId="1711352104" sldId="273"/>
            <ac:spMk id="57" creationId="{A3C6375A-27F1-744C-2C85-AB40B54DA906}"/>
          </ac:spMkLst>
        </pc:spChg>
        <pc:spChg chg="add mod">
          <ac:chgData name="Kristina Chorvatova" userId="a0752222-2c5e-4419-b38d-8ac65628b346" providerId="ADAL" clId="{528A2276-C604-43F1-A8BF-0752E78804D8}" dt="2024-02-20T08:00:09.739" v="8883" actId="1076"/>
          <ac:spMkLst>
            <pc:docMk/>
            <pc:sldMk cId="1711352104" sldId="273"/>
            <ac:spMk id="58" creationId="{B637FBF7-974E-7BBF-A1AD-111B06732A65}"/>
          </ac:spMkLst>
        </pc:spChg>
        <pc:spChg chg="add mod">
          <ac:chgData name="Kristina Chorvatova" userId="a0752222-2c5e-4419-b38d-8ac65628b346" providerId="ADAL" clId="{528A2276-C604-43F1-A8BF-0752E78804D8}" dt="2024-02-20T08:00:35.206" v="8886" actId="1076"/>
          <ac:spMkLst>
            <pc:docMk/>
            <pc:sldMk cId="1711352104" sldId="273"/>
            <ac:spMk id="59" creationId="{4B2656F9-6F17-E17B-A19C-20B3B98D780F}"/>
          </ac:spMkLst>
        </pc:spChg>
        <pc:spChg chg="add mod">
          <ac:chgData name="Kristina Chorvatova" userId="a0752222-2c5e-4419-b38d-8ac65628b346" providerId="ADAL" clId="{528A2276-C604-43F1-A8BF-0752E78804D8}" dt="2024-02-20T07:58:44.827" v="8851" actId="3064"/>
          <ac:spMkLst>
            <pc:docMk/>
            <pc:sldMk cId="1711352104" sldId="273"/>
            <ac:spMk id="60" creationId="{CC519FB6-66D4-4949-2AC1-2AC24D90B421}"/>
          </ac:spMkLst>
        </pc:spChg>
        <pc:spChg chg="add mod">
          <ac:chgData name="Kristina Chorvatova" userId="a0752222-2c5e-4419-b38d-8ac65628b346" providerId="ADAL" clId="{528A2276-C604-43F1-A8BF-0752E78804D8}" dt="2024-02-20T08:00:42.267" v="8888" actId="1076"/>
          <ac:spMkLst>
            <pc:docMk/>
            <pc:sldMk cId="1711352104" sldId="273"/>
            <ac:spMk id="61" creationId="{838E4727-C2EC-FB77-3020-EB86B0AA6A55}"/>
          </ac:spMkLst>
        </pc:spChg>
        <pc:spChg chg="add mod">
          <ac:chgData name="Kristina Chorvatova" userId="a0752222-2c5e-4419-b38d-8ac65628b346" providerId="ADAL" clId="{528A2276-C604-43F1-A8BF-0752E78804D8}" dt="2024-02-20T08:00:04.614" v="8882" actId="1076"/>
          <ac:spMkLst>
            <pc:docMk/>
            <pc:sldMk cId="1711352104" sldId="273"/>
            <ac:spMk id="62" creationId="{833433D9-A625-52F5-9E59-CF9566A95CFF}"/>
          </ac:spMkLst>
        </pc:spChg>
        <pc:spChg chg="add mod">
          <ac:chgData name="Kristina Chorvatova" userId="a0752222-2c5e-4419-b38d-8ac65628b346" providerId="ADAL" clId="{528A2276-C604-43F1-A8BF-0752E78804D8}" dt="2024-02-20T08:00:30.998" v="8885" actId="1076"/>
          <ac:spMkLst>
            <pc:docMk/>
            <pc:sldMk cId="1711352104" sldId="273"/>
            <ac:spMk id="63" creationId="{7C387347-C5B7-3E11-06B7-CFC48F89F36C}"/>
          </ac:spMkLst>
        </pc:spChg>
        <pc:spChg chg="add mod">
          <ac:chgData name="Kristina Chorvatova" userId="a0752222-2c5e-4419-b38d-8ac65628b346" providerId="ADAL" clId="{528A2276-C604-43F1-A8BF-0752E78804D8}" dt="2024-02-20T08:00:39.496" v="8887" actId="1076"/>
          <ac:spMkLst>
            <pc:docMk/>
            <pc:sldMk cId="1711352104" sldId="273"/>
            <ac:spMk id="64" creationId="{00181751-99AA-2A5A-170F-934B9680AB1F}"/>
          </ac:spMkLst>
        </pc:spChg>
        <pc:spChg chg="add mod">
          <ac:chgData name="Kristina Chorvatova" userId="a0752222-2c5e-4419-b38d-8ac65628b346" providerId="ADAL" clId="{528A2276-C604-43F1-A8BF-0752E78804D8}" dt="2024-02-20T08:10:00.299" v="8973" actId="465"/>
          <ac:spMkLst>
            <pc:docMk/>
            <pc:sldMk cId="1711352104" sldId="273"/>
            <ac:spMk id="67" creationId="{1B6A14AF-7266-F3C2-1954-321FA0C0E88D}"/>
          </ac:spMkLst>
        </pc:spChg>
        <pc:spChg chg="add mod">
          <ac:chgData name="Kristina Chorvatova" userId="a0752222-2c5e-4419-b38d-8ac65628b346" providerId="ADAL" clId="{528A2276-C604-43F1-A8BF-0752E78804D8}" dt="2024-02-20T08:10:00.299" v="8973" actId="465"/>
          <ac:spMkLst>
            <pc:docMk/>
            <pc:sldMk cId="1711352104" sldId="273"/>
            <ac:spMk id="68" creationId="{17408143-E6C8-9EBF-ABA7-95336BE5A48A}"/>
          </ac:spMkLst>
        </pc:spChg>
        <pc:spChg chg="add mod">
          <ac:chgData name="Kristina Chorvatova" userId="a0752222-2c5e-4419-b38d-8ac65628b346" providerId="ADAL" clId="{528A2276-C604-43F1-A8BF-0752E78804D8}" dt="2024-02-20T08:09:55.898" v="8972" actId="12788"/>
          <ac:spMkLst>
            <pc:docMk/>
            <pc:sldMk cId="1711352104" sldId="273"/>
            <ac:spMk id="69" creationId="{2F55006D-0D01-B050-1DC3-91C91DCF0CA6}"/>
          </ac:spMkLst>
        </pc:spChg>
        <pc:spChg chg="add mod">
          <ac:chgData name="Kristina Chorvatova" userId="a0752222-2c5e-4419-b38d-8ac65628b346" providerId="ADAL" clId="{528A2276-C604-43F1-A8BF-0752E78804D8}" dt="2024-02-20T08:00:22.961" v="8884" actId="1076"/>
          <ac:spMkLst>
            <pc:docMk/>
            <pc:sldMk cId="1711352104" sldId="273"/>
            <ac:spMk id="71" creationId="{52CE351C-0338-9ED7-7210-88AC05C133B4}"/>
          </ac:spMkLst>
        </pc:spChg>
        <pc:spChg chg="add del mod">
          <ac:chgData name="Kristina Chorvatova" userId="a0752222-2c5e-4419-b38d-8ac65628b346" providerId="ADAL" clId="{528A2276-C604-43F1-A8BF-0752E78804D8}" dt="2024-02-20T07:57:13.918" v="8833" actId="478"/>
          <ac:spMkLst>
            <pc:docMk/>
            <pc:sldMk cId="1711352104" sldId="273"/>
            <ac:spMk id="72" creationId="{20EE7426-1675-43C8-BAAB-090FB6D585C2}"/>
          </ac:spMkLst>
        </pc:spChg>
        <pc:spChg chg="add mod">
          <ac:chgData name="Kristina Chorvatova" userId="a0752222-2c5e-4419-b38d-8ac65628b346" providerId="ADAL" clId="{528A2276-C604-43F1-A8BF-0752E78804D8}" dt="2024-02-20T08:13:36.089" v="9038" actId="1076"/>
          <ac:spMkLst>
            <pc:docMk/>
            <pc:sldMk cId="1711352104" sldId="273"/>
            <ac:spMk id="74" creationId="{A043D7E8-2B0A-D187-A6E0-76391DEE884F}"/>
          </ac:spMkLst>
        </pc:spChg>
        <pc:spChg chg="add mod">
          <ac:chgData name="Kristina Chorvatova" userId="a0752222-2c5e-4419-b38d-8ac65628b346" providerId="ADAL" clId="{528A2276-C604-43F1-A8BF-0752E78804D8}" dt="2024-02-20T08:13:27.240" v="9036" actId="1036"/>
          <ac:spMkLst>
            <pc:docMk/>
            <pc:sldMk cId="1711352104" sldId="273"/>
            <ac:spMk id="75" creationId="{14EE2FFF-566E-7D32-5B5F-150C1F701C84}"/>
          </ac:spMkLst>
        </pc:spChg>
        <pc:spChg chg="add mod">
          <ac:chgData name="Kristina Chorvatova" userId="a0752222-2c5e-4419-b38d-8ac65628b346" providerId="ADAL" clId="{528A2276-C604-43F1-A8BF-0752E78804D8}" dt="2024-02-20T08:13:31.505" v="9037" actId="1076"/>
          <ac:spMkLst>
            <pc:docMk/>
            <pc:sldMk cId="1711352104" sldId="273"/>
            <ac:spMk id="76" creationId="{228CE586-06E4-48F5-85E5-1C490F48A6CB}"/>
          </ac:spMkLst>
        </pc:spChg>
        <pc:spChg chg="add mod">
          <ac:chgData name="Kristina Chorvatova" userId="a0752222-2c5e-4419-b38d-8ac65628b346" providerId="ADAL" clId="{528A2276-C604-43F1-A8BF-0752E78804D8}" dt="2024-02-20T08:13:16.123" v="9022" actId="1076"/>
          <ac:spMkLst>
            <pc:docMk/>
            <pc:sldMk cId="1711352104" sldId="273"/>
            <ac:spMk id="77" creationId="{521FF105-5013-C98C-7207-15B107F40C1B}"/>
          </ac:spMkLst>
        </pc:spChg>
        <pc:spChg chg="add mod">
          <ac:chgData name="Kristina Chorvatova" userId="a0752222-2c5e-4419-b38d-8ac65628b346" providerId="ADAL" clId="{528A2276-C604-43F1-A8BF-0752E78804D8}" dt="2024-02-20T08:13:11.718" v="9021" actId="1076"/>
          <ac:spMkLst>
            <pc:docMk/>
            <pc:sldMk cId="1711352104" sldId="273"/>
            <ac:spMk id="78" creationId="{63A58303-9610-B419-E738-0BBB8C2A994A}"/>
          </ac:spMkLst>
        </pc:spChg>
        <pc:spChg chg="add mod">
          <ac:chgData name="Kristina Chorvatova" userId="a0752222-2c5e-4419-b38d-8ac65628b346" providerId="ADAL" clId="{528A2276-C604-43F1-A8BF-0752E78804D8}" dt="2024-02-20T08:13:03.876" v="9019" actId="1076"/>
          <ac:spMkLst>
            <pc:docMk/>
            <pc:sldMk cId="1711352104" sldId="273"/>
            <ac:spMk id="79" creationId="{36E05288-F7AC-4940-DD9D-CD585F745F30}"/>
          </ac:spMkLst>
        </pc:spChg>
        <pc:spChg chg="add mod">
          <ac:chgData name="Kristina Chorvatova" userId="a0752222-2c5e-4419-b38d-8ac65628b346" providerId="ADAL" clId="{528A2276-C604-43F1-A8BF-0752E78804D8}" dt="2024-02-20T08:12:24.434" v="9015" actId="1036"/>
          <ac:spMkLst>
            <pc:docMk/>
            <pc:sldMk cId="1711352104" sldId="273"/>
            <ac:spMk id="80" creationId="{1EC2D079-E8E4-226F-0BCA-DD6DB8F91D3D}"/>
          </ac:spMkLst>
        </pc:spChg>
        <pc:spChg chg="add mod">
          <ac:chgData name="Kristina Chorvatova" userId="a0752222-2c5e-4419-b38d-8ac65628b346" providerId="ADAL" clId="{528A2276-C604-43F1-A8BF-0752E78804D8}" dt="2024-02-20T08:12:04.092" v="8995" actId="1076"/>
          <ac:spMkLst>
            <pc:docMk/>
            <pc:sldMk cId="1711352104" sldId="273"/>
            <ac:spMk id="81" creationId="{D4996380-E3A3-FFF1-99EF-9A5775106D4B}"/>
          </ac:spMkLst>
        </pc:spChg>
        <pc:spChg chg="add mod">
          <ac:chgData name="Kristina Chorvatova" userId="a0752222-2c5e-4419-b38d-8ac65628b346" providerId="ADAL" clId="{528A2276-C604-43F1-A8BF-0752E78804D8}" dt="2024-02-20T08:12:24.434" v="9015" actId="1036"/>
          <ac:spMkLst>
            <pc:docMk/>
            <pc:sldMk cId="1711352104" sldId="273"/>
            <ac:spMk id="82" creationId="{C33C634C-CEAC-94D2-D80B-7B5E9104181A}"/>
          </ac:spMkLst>
        </pc:spChg>
        <pc:spChg chg="add mod">
          <ac:chgData name="Kristina Chorvatova" userId="a0752222-2c5e-4419-b38d-8ac65628b346" providerId="ADAL" clId="{528A2276-C604-43F1-A8BF-0752E78804D8}" dt="2024-02-20T08:12:24.434" v="9015" actId="1036"/>
          <ac:spMkLst>
            <pc:docMk/>
            <pc:sldMk cId="1711352104" sldId="273"/>
            <ac:spMk id="83" creationId="{4E74A135-9760-BD17-E9E2-0818682C48FB}"/>
          </ac:spMkLst>
        </pc:spChg>
        <pc:spChg chg="add mod">
          <ac:chgData name="Kristina Chorvatova" userId="a0752222-2c5e-4419-b38d-8ac65628b346" providerId="ADAL" clId="{528A2276-C604-43F1-A8BF-0752E78804D8}" dt="2024-02-20T08:12:04.092" v="8995" actId="1076"/>
          <ac:spMkLst>
            <pc:docMk/>
            <pc:sldMk cId="1711352104" sldId="273"/>
            <ac:spMk id="84" creationId="{9F46025E-115B-563B-5FFD-7548F880E1B6}"/>
          </ac:spMkLst>
        </pc:spChg>
        <pc:spChg chg="add mod">
          <ac:chgData name="Kristina Chorvatova" userId="a0752222-2c5e-4419-b38d-8ac65628b346" providerId="ADAL" clId="{528A2276-C604-43F1-A8BF-0752E78804D8}" dt="2024-02-20T08:12:04.092" v="8995" actId="1076"/>
          <ac:spMkLst>
            <pc:docMk/>
            <pc:sldMk cId="1711352104" sldId="273"/>
            <ac:spMk id="85" creationId="{976E7E14-3B7F-618C-FA3E-DA7543D1EF6B}"/>
          </ac:spMkLst>
        </pc:spChg>
        <pc:spChg chg="add mod">
          <ac:chgData name="Kristina Chorvatova" userId="a0752222-2c5e-4419-b38d-8ac65628b346" providerId="ADAL" clId="{528A2276-C604-43F1-A8BF-0752E78804D8}" dt="2024-02-20T08:12:53.669" v="9018" actId="14100"/>
          <ac:spMkLst>
            <pc:docMk/>
            <pc:sldMk cId="1711352104" sldId="273"/>
            <ac:spMk id="105" creationId="{F7960EAE-D265-0A82-A7E3-A30E43138F41}"/>
          </ac:spMkLst>
        </pc:spChg>
        <pc:spChg chg="add mod">
          <ac:chgData name="Kristina Chorvatova" userId="a0752222-2c5e-4419-b38d-8ac65628b346" providerId="ADAL" clId="{528A2276-C604-43F1-A8BF-0752E78804D8}" dt="2024-02-20T08:12:04.092" v="8995" actId="1076"/>
          <ac:spMkLst>
            <pc:docMk/>
            <pc:sldMk cId="1711352104" sldId="273"/>
            <ac:spMk id="106" creationId="{6D3BBABF-A7EE-46B7-C94D-7A8899A28944}"/>
          </ac:spMkLst>
        </pc:spChg>
        <pc:spChg chg="add mod">
          <ac:chgData name="Kristina Chorvatova" userId="a0752222-2c5e-4419-b38d-8ac65628b346" providerId="ADAL" clId="{528A2276-C604-43F1-A8BF-0752E78804D8}" dt="2024-02-20T07:57:59.747" v="8846" actId="14100"/>
          <ac:spMkLst>
            <pc:docMk/>
            <pc:sldMk cId="1711352104" sldId="273"/>
            <ac:spMk id="108" creationId="{537E92CC-FA17-D04C-83BF-12EB34F781A1}"/>
          </ac:spMkLst>
        </pc:spChg>
        <pc:spChg chg="add mod">
          <ac:chgData name="Kristina Chorvatova" userId="a0752222-2c5e-4419-b38d-8ac65628b346" providerId="ADAL" clId="{528A2276-C604-43F1-A8BF-0752E78804D8}" dt="2024-02-20T07:58:07.774" v="8847" actId="1076"/>
          <ac:spMkLst>
            <pc:docMk/>
            <pc:sldMk cId="1711352104" sldId="273"/>
            <ac:spMk id="117" creationId="{48264D95-E6FA-D7C8-F992-02A485256B5C}"/>
          </ac:spMkLst>
        </pc:spChg>
        <pc:spChg chg="add mod">
          <ac:chgData name="Kristina Chorvatova" userId="a0752222-2c5e-4419-b38d-8ac65628b346" providerId="ADAL" clId="{528A2276-C604-43F1-A8BF-0752E78804D8}" dt="2024-02-20T08:10:00.299" v="8973" actId="465"/>
          <ac:spMkLst>
            <pc:docMk/>
            <pc:sldMk cId="1711352104" sldId="273"/>
            <ac:spMk id="119" creationId="{31BB0E47-6938-E01A-EC6B-14F28A0EC2D3}"/>
          </ac:spMkLst>
        </pc:spChg>
        <pc:spChg chg="add mod">
          <ac:chgData name="Kristina Chorvatova" userId="a0752222-2c5e-4419-b38d-8ac65628b346" providerId="ADAL" clId="{528A2276-C604-43F1-A8BF-0752E78804D8}" dt="2024-02-20T08:10:44.835" v="8983" actId="1076"/>
          <ac:spMkLst>
            <pc:docMk/>
            <pc:sldMk cId="1711352104" sldId="273"/>
            <ac:spMk id="124" creationId="{6936A6DC-5880-2B4F-821B-32BD1CC50060}"/>
          </ac:spMkLst>
        </pc:spChg>
        <pc:spChg chg="add mod">
          <ac:chgData name="Kristina Chorvatova" userId="a0752222-2c5e-4419-b38d-8ac65628b346" providerId="ADAL" clId="{528A2276-C604-43F1-A8BF-0752E78804D8}" dt="2024-02-20T08:10:44.835" v="8983" actId="1076"/>
          <ac:spMkLst>
            <pc:docMk/>
            <pc:sldMk cId="1711352104" sldId="273"/>
            <ac:spMk id="126" creationId="{6A7B943B-2DCA-2130-F18A-F96730CE9334}"/>
          </ac:spMkLst>
        </pc:spChg>
        <pc:spChg chg="add mod">
          <ac:chgData name="Kristina Chorvatova" userId="a0752222-2c5e-4419-b38d-8ac65628b346" providerId="ADAL" clId="{528A2276-C604-43F1-A8BF-0752E78804D8}" dt="2024-02-20T08:10:44.835" v="8983" actId="1076"/>
          <ac:spMkLst>
            <pc:docMk/>
            <pc:sldMk cId="1711352104" sldId="273"/>
            <ac:spMk id="128" creationId="{9AEFA75E-56FD-B147-71BB-9B170701D766}"/>
          </ac:spMkLst>
        </pc:spChg>
        <pc:spChg chg="add mod">
          <ac:chgData name="Kristina Chorvatova" userId="a0752222-2c5e-4419-b38d-8ac65628b346" providerId="ADAL" clId="{528A2276-C604-43F1-A8BF-0752E78804D8}" dt="2024-02-20T08:10:34.196" v="8982" actId="1076"/>
          <ac:spMkLst>
            <pc:docMk/>
            <pc:sldMk cId="1711352104" sldId="273"/>
            <ac:spMk id="130" creationId="{AD71C27A-69AF-FA1E-509A-41C5D3421F9F}"/>
          </ac:spMkLst>
        </pc:spChg>
        <pc:spChg chg="add del mod">
          <ac:chgData name="Kristina Chorvatova" userId="a0752222-2c5e-4419-b38d-8ac65628b346" providerId="ADAL" clId="{528A2276-C604-43F1-A8BF-0752E78804D8}" dt="2024-02-20T08:10:13.619" v="8977" actId="478"/>
          <ac:spMkLst>
            <pc:docMk/>
            <pc:sldMk cId="1711352104" sldId="273"/>
            <ac:spMk id="132" creationId="{D60158EB-74FD-AD6A-765B-71BEB1BF7793}"/>
          </ac:spMkLst>
        </pc:spChg>
        <pc:spChg chg="add del mod">
          <ac:chgData name="Kristina Chorvatova" userId="a0752222-2c5e-4419-b38d-8ac65628b346" providerId="ADAL" clId="{528A2276-C604-43F1-A8BF-0752E78804D8}" dt="2024-02-20T08:10:08.975" v="8974" actId="478"/>
          <ac:spMkLst>
            <pc:docMk/>
            <pc:sldMk cId="1711352104" sldId="273"/>
            <ac:spMk id="134" creationId="{3A450355-3ABD-5701-3733-37277BC720FB}"/>
          </ac:spMkLst>
        </pc:spChg>
        <pc:spChg chg="add del mod">
          <ac:chgData name="Kristina Chorvatova" userId="a0752222-2c5e-4419-b38d-8ac65628b346" providerId="ADAL" clId="{528A2276-C604-43F1-A8BF-0752E78804D8}" dt="2024-02-20T08:10:19.524" v="8980" actId="478"/>
          <ac:spMkLst>
            <pc:docMk/>
            <pc:sldMk cId="1711352104" sldId="273"/>
            <ac:spMk id="136" creationId="{AB6492CF-B5CE-8E14-5FB2-2137E2676348}"/>
          </ac:spMkLst>
        </pc:spChg>
        <pc:grpChg chg="add del mod">
          <ac:chgData name="Kristina Chorvatova" userId="a0752222-2c5e-4419-b38d-8ac65628b346" providerId="ADAL" clId="{528A2276-C604-43F1-A8BF-0752E78804D8}" dt="2024-02-20T08:01:18.726" v="8894" actId="478"/>
          <ac:grpSpMkLst>
            <pc:docMk/>
            <pc:sldMk cId="1711352104" sldId="273"/>
            <ac:grpSpMk id="54" creationId="{A6998CE4-CBFD-D18A-D8B4-09BDC6894A9B}"/>
          </ac:grpSpMkLst>
        </pc:grp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14" creationId="{4DD0D1A3-9090-93FB-624B-0CFB74821627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15" creationId="{122ACF56-D83D-B57C-261B-745BC93ECF16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20" creationId="{CBD5A3A7-51A9-6E1C-25C9-4E01D166D8DB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21" creationId="{CCEBDF96-A77F-8FB8-3FE4-32CE4F99DDE2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22" creationId="{5DF17AE8-84D7-FDB9-6F4E-D98615E15104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23" creationId="{2C030694-132B-BC7D-7693-D4335CDD84FC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28" creationId="{613251F4-566D-8A09-7CA4-3E0305888ABA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29" creationId="{62A33E63-772B-5FC4-B40F-609C1C784C60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32" creationId="{F3A13F2C-7BFB-7B85-3966-4BD9536B158B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34" creationId="{0CA72D0F-2AC1-4C9A-57F3-818248D6E658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35" creationId="{2BCFD660-C577-32B6-413C-C3FB0B874D42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36" creationId="{8EE64447-C717-E974-68E4-CB90C46E834E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37" creationId="{9A26387C-5CE9-853E-0F84-DBC76AA8C78B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40" creationId="{8B0ADE4E-9BAB-5E47-8839-EE7A3D44896E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41" creationId="{9A006A57-2913-A767-DBCA-85B3FE9FD2AD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42" creationId="{BC0EAFED-89CF-2305-A105-6E7EE595DD20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43" creationId="{E568738A-DFB1-E702-3265-70D14B849A80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44" creationId="{78C33D02-0483-802D-BB34-D7B66B449A26}"/>
          </ac:cxnSpMkLst>
        </pc:cxnChg>
        <pc:cxnChg chg="add mod">
          <ac:chgData name="Kristina Chorvatova" userId="a0752222-2c5e-4419-b38d-8ac65628b346" providerId="ADAL" clId="{528A2276-C604-43F1-A8BF-0752E78804D8}" dt="2024-02-20T07:54:51.328" v="8826"/>
          <ac:cxnSpMkLst>
            <pc:docMk/>
            <pc:sldMk cId="1711352104" sldId="273"/>
            <ac:cxnSpMk id="45" creationId="{F200B906-A49F-3E9B-3A34-638B249DD31B}"/>
          </ac:cxnSpMkLst>
        </pc:cxnChg>
        <pc:cxnChg chg="add mod">
          <ac:chgData name="Kristina Chorvatova" userId="a0752222-2c5e-4419-b38d-8ac65628b346" providerId="ADAL" clId="{528A2276-C604-43F1-A8BF-0752E78804D8}" dt="2024-02-20T08:13:03.876" v="9019" actId="1076"/>
          <ac:cxnSpMkLst>
            <pc:docMk/>
            <pc:sldMk cId="1711352104" sldId="273"/>
            <ac:cxnSpMk id="46" creationId="{16D83D94-443C-7802-B4B0-FB4A5FB4A066}"/>
          </ac:cxnSpMkLst>
        </pc:cxnChg>
        <pc:cxnChg chg="add mod">
          <ac:chgData name="Kristina Chorvatova" userId="a0752222-2c5e-4419-b38d-8ac65628b346" providerId="ADAL" clId="{528A2276-C604-43F1-A8BF-0752E78804D8}" dt="2024-02-20T08:12:24.434" v="9015" actId="1036"/>
          <ac:cxnSpMkLst>
            <pc:docMk/>
            <pc:sldMk cId="1711352104" sldId="273"/>
            <ac:cxnSpMk id="65" creationId="{2222A2EE-E3E2-66C1-0766-2FCD428D274D}"/>
          </ac:cxnSpMkLst>
        </pc:cxnChg>
        <pc:cxnChg chg="add mod">
          <ac:chgData name="Kristina Chorvatova" userId="a0752222-2c5e-4419-b38d-8ac65628b346" providerId="ADAL" clId="{528A2276-C604-43F1-A8BF-0752E78804D8}" dt="2024-02-20T08:13:36.089" v="9038" actId="1076"/>
          <ac:cxnSpMkLst>
            <pc:docMk/>
            <pc:sldMk cId="1711352104" sldId="273"/>
            <ac:cxnSpMk id="66" creationId="{2EC3AC6C-5128-F3F6-3DE7-21CB84707C05}"/>
          </ac:cxnSpMkLst>
        </pc:cxnChg>
        <pc:cxnChg chg="add mod">
          <ac:chgData name="Kristina Chorvatova" userId="a0752222-2c5e-4419-b38d-8ac65628b346" providerId="ADAL" clId="{528A2276-C604-43F1-A8BF-0752E78804D8}" dt="2024-02-20T08:12:24.434" v="9015" actId="1036"/>
          <ac:cxnSpMkLst>
            <pc:docMk/>
            <pc:sldMk cId="1711352104" sldId="273"/>
            <ac:cxnSpMk id="70" creationId="{1E38582E-901D-4D70-E901-0F6721A67260}"/>
          </ac:cxnSpMkLst>
        </pc:cxnChg>
        <pc:cxnChg chg="add mod">
          <ac:chgData name="Kristina Chorvatova" userId="a0752222-2c5e-4419-b38d-8ac65628b346" providerId="ADAL" clId="{528A2276-C604-43F1-A8BF-0752E78804D8}" dt="2024-02-20T08:12:24.434" v="9015" actId="1036"/>
          <ac:cxnSpMkLst>
            <pc:docMk/>
            <pc:sldMk cId="1711352104" sldId="273"/>
            <ac:cxnSpMk id="73" creationId="{860E857F-D9A9-9B44-2E22-D6470CFD0403}"/>
          </ac:cxnSpMkLst>
        </pc:cxnChg>
        <pc:cxnChg chg="add mod">
          <ac:chgData name="Kristina Chorvatova" userId="a0752222-2c5e-4419-b38d-8ac65628b346" providerId="ADAL" clId="{528A2276-C604-43F1-A8BF-0752E78804D8}" dt="2024-02-20T08:13:31.505" v="9037" actId="1076"/>
          <ac:cxnSpMkLst>
            <pc:docMk/>
            <pc:sldMk cId="1711352104" sldId="273"/>
            <ac:cxnSpMk id="86" creationId="{966EED1E-61F5-8889-DB84-4FE541D7133B}"/>
          </ac:cxnSpMkLst>
        </pc:cxnChg>
        <pc:cxnChg chg="add mod">
          <ac:chgData name="Kristina Chorvatova" userId="a0752222-2c5e-4419-b38d-8ac65628b346" providerId="ADAL" clId="{528A2276-C604-43F1-A8BF-0752E78804D8}" dt="2024-02-20T08:13:16.123" v="9022" actId="1076"/>
          <ac:cxnSpMkLst>
            <pc:docMk/>
            <pc:sldMk cId="1711352104" sldId="273"/>
            <ac:cxnSpMk id="87" creationId="{49C26A63-AFBD-7A4A-8716-8F8824217851}"/>
          </ac:cxnSpMkLst>
        </pc:cxnChg>
        <pc:cxnChg chg="add mod">
          <ac:chgData name="Kristina Chorvatova" userId="a0752222-2c5e-4419-b38d-8ac65628b346" providerId="ADAL" clId="{528A2276-C604-43F1-A8BF-0752E78804D8}" dt="2024-02-20T08:13:27.240" v="9036" actId="1036"/>
          <ac:cxnSpMkLst>
            <pc:docMk/>
            <pc:sldMk cId="1711352104" sldId="273"/>
            <ac:cxnSpMk id="88" creationId="{C4F347A1-02DC-1C5F-CEDE-0D6FECE6D50F}"/>
          </ac:cxnSpMkLst>
        </pc:cxnChg>
        <pc:cxnChg chg="add mod">
          <ac:chgData name="Kristina Chorvatova" userId="a0752222-2c5e-4419-b38d-8ac65628b346" providerId="ADAL" clId="{528A2276-C604-43F1-A8BF-0752E78804D8}" dt="2024-02-20T08:13:11.718" v="9021" actId="1076"/>
          <ac:cxnSpMkLst>
            <pc:docMk/>
            <pc:sldMk cId="1711352104" sldId="273"/>
            <ac:cxnSpMk id="89" creationId="{96C0780F-6532-3FB2-569D-170FDF34650E}"/>
          </ac:cxnSpMkLst>
        </pc:cxnChg>
        <pc:cxnChg chg="add mod">
          <ac:chgData name="Kristina Chorvatova" userId="a0752222-2c5e-4419-b38d-8ac65628b346" providerId="ADAL" clId="{528A2276-C604-43F1-A8BF-0752E78804D8}" dt="2024-02-20T08:12:04.092" v="8995" actId="1076"/>
          <ac:cxnSpMkLst>
            <pc:docMk/>
            <pc:sldMk cId="1711352104" sldId="273"/>
            <ac:cxnSpMk id="90" creationId="{25FA758D-ACB8-05F8-D8CC-82232F0CE29F}"/>
          </ac:cxnSpMkLst>
        </pc:cxnChg>
        <pc:cxnChg chg="add mod">
          <ac:chgData name="Kristina Chorvatova" userId="a0752222-2c5e-4419-b38d-8ac65628b346" providerId="ADAL" clId="{528A2276-C604-43F1-A8BF-0752E78804D8}" dt="2024-02-20T08:12:04.092" v="8995" actId="1076"/>
          <ac:cxnSpMkLst>
            <pc:docMk/>
            <pc:sldMk cId="1711352104" sldId="273"/>
            <ac:cxnSpMk id="91" creationId="{907C46DC-0587-CDEE-611B-993BCB6F04E4}"/>
          </ac:cxnSpMkLst>
        </pc:cxnChg>
        <pc:cxnChg chg="add mod">
          <ac:chgData name="Kristina Chorvatova" userId="a0752222-2c5e-4419-b38d-8ac65628b346" providerId="ADAL" clId="{528A2276-C604-43F1-A8BF-0752E78804D8}" dt="2024-02-20T08:12:24.434" v="9015" actId="1036"/>
          <ac:cxnSpMkLst>
            <pc:docMk/>
            <pc:sldMk cId="1711352104" sldId="273"/>
            <ac:cxnSpMk id="92" creationId="{BE678192-EFD4-9A2B-B0F1-9802AC6C3E16}"/>
          </ac:cxnSpMkLst>
        </pc:cxnChg>
        <pc:cxnChg chg="add mod">
          <ac:chgData name="Kristina Chorvatova" userId="a0752222-2c5e-4419-b38d-8ac65628b346" providerId="ADAL" clId="{528A2276-C604-43F1-A8BF-0752E78804D8}" dt="2024-02-20T08:12:24.434" v="9015" actId="1036"/>
          <ac:cxnSpMkLst>
            <pc:docMk/>
            <pc:sldMk cId="1711352104" sldId="273"/>
            <ac:cxnSpMk id="93" creationId="{46297B08-07D4-9EC1-FAAD-AA4E4A8BA1BB}"/>
          </ac:cxnSpMkLst>
        </pc:cxnChg>
        <pc:cxnChg chg="add mod">
          <ac:chgData name="Kristina Chorvatova" userId="a0752222-2c5e-4419-b38d-8ac65628b346" providerId="ADAL" clId="{528A2276-C604-43F1-A8BF-0752E78804D8}" dt="2024-02-20T08:12:24.434" v="9015" actId="1036"/>
          <ac:cxnSpMkLst>
            <pc:docMk/>
            <pc:sldMk cId="1711352104" sldId="273"/>
            <ac:cxnSpMk id="94" creationId="{B341C65A-D1B3-10CE-43AA-6A55FC4F2B2B}"/>
          </ac:cxnSpMkLst>
        </pc:cxnChg>
        <pc:cxnChg chg="add mod">
          <ac:chgData name="Kristina Chorvatova" userId="a0752222-2c5e-4419-b38d-8ac65628b346" providerId="ADAL" clId="{528A2276-C604-43F1-A8BF-0752E78804D8}" dt="2024-02-20T08:12:04.092" v="8995" actId="1076"/>
          <ac:cxnSpMkLst>
            <pc:docMk/>
            <pc:sldMk cId="1711352104" sldId="273"/>
            <ac:cxnSpMk id="95" creationId="{DFF2558F-A5E4-4F45-29ED-B90D4168AC4A}"/>
          </ac:cxnSpMkLst>
        </pc:cxnChg>
        <pc:cxnChg chg="add mod">
          <ac:chgData name="Kristina Chorvatova" userId="a0752222-2c5e-4419-b38d-8ac65628b346" providerId="ADAL" clId="{528A2276-C604-43F1-A8BF-0752E78804D8}" dt="2024-02-20T08:10:44.835" v="8983" actId="1076"/>
          <ac:cxnSpMkLst>
            <pc:docMk/>
            <pc:sldMk cId="1711352104" sldId="273"/>
            <ac:cxnSpMk id="96" creationId="{D35806B0-CAC5-B181-7B79-486928961774}"/>
          </ac:cxnSpMkLst>
        </pc:cxnChg>
        <pc:cxnChg chg="add mod">
          <ac:chgData name="Kristina Chorvatova" userId="a0752222-2c5e-4419-b38d-8ac65628b346" providerId="ADAL" clId="{528A2276-C604-43F1-A8BF-0752E78804D8}" dt="2024-02-20T08:10:34.196" v="8982" actId="1076"/>
          <ac:cxnSpMkLst>
            <pc:docMk/>
            <pc:sldMk cId="1711352104" sldId="273"/>
            <ac:cxnSpMk id="97" creationId="{B49B51DA-46A4-E045-DAE0-1D0E3ACAF14B}"/>
          </ac:cxnSpMkLst>
        </pc:cxnChg>
        <pc:cxnChg chg="add del mod">
          <ac:chgData name="Kristina Chorvatova" userId="a0752222-2c5e-4419-b38d-8ac65628b346" providerId="ADAL" clId="{528A2276-C604-43F1-A8BF-0752E78804D8}" dt="2024-02-20T08:10:52.824" v="8985" actId="478"/>
          <ac:cxnSpMkLst>
            <pc:docMk/>
            <pc:sldMk cId="1711352104" sldId="273"/>
            <ac:cxnSpMk id="98" creationId="{E8B7A12C-0B78-F8FA-7F8A-5DB84F47D8E3}"/>
          </ac:cxnSpMkLst>
        </pc:cxnChg>
        <pc:cxnChg chg="add del mod">
          <ac:chgData name="Kristina Chorvatova" userId="a0752222-2c5e-4419-b38d-8ac65628b346" providerId="ADAL" clId="{528A2276-C604-43F1-A8BF-0752E78804D8}" dt="2024-02-20T08:10:17.842" v="8979" actId="478"/>
          <ac:cxnSpMkLst>
            <pc:docMk/>
            <pc:sldMk cId="1711352104" sldId="273"/>
            <ac:cxnSpMk id="99" creationId="{E43969DD-D91F-B320-23D8-3B44C6CC79D7}"/>
          </ac:cxnSpMkLst>
        </pc:cxnChg>
        <pc:cxnChg chg="add mod">
          <ac:chgData name="Kristina Chorvatova" userId="a0752222-2c5e-4419-b38d-8ac65628b346" providerId="ADAL" clId="{528A2276-C604-43F1-A8BF-0752E78804D8}" dt="2024-02-20T08:10:00.299" v="8973" actId="465"/>
          <ac:cxnSpMkLst>
            <pc:docMk/>
            <pc:sldMk cId="1711352104" sldId="273"/>
            <ac:cxnSpMk id="100" creationId="{0E32BE01-E355-C3EF-F798-66964E1FCE60}"/>
          </ac:cxnSpMkLst>
        </pc:cxnChg>
        <pc:cxnChg chg="add del mod">
          <ac:chgData name="Kristina Chorvatova" userId="a0752222-2c5e-4419-b38d-8ac65628b346" providerId="ADAL" clId="{528A2276-C604-43F1-A8BF-0752E78804D8}" dt="2024-02-20T08:10:12.207" v="8976" actId="478"/>
          <ac:cxnSpMkLst>
            <pc:docMk/>
            <pc:sldMk cId="1711352104" sldId="273"/>
            <ac:cxnSpMk id="101" creationId="{1A356865-8014-A2C5-F842-C1EC5E1B30F3}"/>
          </ac:cxnSpMkLst>
        </pc:cxnChg>
        <pc:cxnChg chg="add mod">
          <ac:chgData name="Kristina Chorvatova" userId="a0752222-2c5e-4419-b38d-8ac65628b346" providerId="ADAL" clId="{528A2276-C604-43F1-A8BF-0752E78804D8}" dt="2024-02-20T08:10:44.835" v="8983" actId="1076"/>
          <ac:cxnSpMkLst>
            <pc:docMk/>
            <pc:sldMk cId="1711352104" sldId="273"/>
            <ac:cxnSpMk id="102" creationId="{ABD1AECB-6422-9014-30FF-FA31C362F3D0}"/>
          </ac:cxnSpMkLst>
        </pc:cxnChg>
        <pc:cxnChg chg="add mod">
          <ac:chgData name="Kristina Chorvatova" userId="a0752222-2c5e-4419-b38d-8ac65628b346" providerId="ADAL" clId="{528A2276-C604-43F1-A8BF-0752E78804D8}" dt="2024-02-20T08:10:44.835" v="8983" actId="1076"/>
          <ac:cxnSpMkLst>
            <pc:docMk/>
            <pc:sldMk cId="1711352104" sldId="273"/>
            <ac:cxnSpMk id="103" creationId="{845081E4-84E7-44EF-23D0-784A8A69B17E}"/>
          </ac:cxnSpMkLst>
        </pc:cxnChg>
        <pc:cxnChg chg="add mod">
          <ac:chgData name="Kristina Chorvatova" userId="a0752222-2c5e-4419-b38d-8ac65628b346" providerId="ADAL" clId="{528A2276-C604-43F1-A8BF-0752E78804D8}" dt="2024-02-20T08:10:00.299" v="8973" actId="465"/>
          <ac:cxnSpMkLst>
            <pc:docMk/>
            <pc:sldMk cId="1711352104" sldId="273"/>
            <ac:cxnSpMk id="104" creationId="{51EA14B2-04EA-12F7-F55B-B32536756C97}"/>
          </ac:cxnSpMkLst>
        </pc:cxnChg>
        <pc:cxnChg chg="add mod">
          <ac:chgData name="Kristina Chorvatova" userId="a0752222-2c5e-4419-b38d-8ac65628b346" providerId="ADAL" clId="{528A2276-C604-43F1-A8BF-0752E78804D8}" dt="2024-02-20T08:12:53.669" v="9018" actId="14100"/>
          <ac:cxnSpMkLst>
            <pc:docMk/>
            <pc:sldMk cId="1711352104" sldId="273"/>
            <ac:cxnSpMk id="107" creationId="{298BAFD4-3C1E-6272-577C-53AF80235925}"/>
          </ac:cxnSpMkLst>
        </pc:cxnChg>
        <pc:cxnChg chg="add del mod">
          <ac:chgData name="Kristina Chorvatova" userId="a0752222-2c5e-4419-b38d-8ac65628b346" providerId="ADAL" clId="{528A2276-C604-43F1-A8BF-0752E78804D8}" dt="2024-02-20T08:02:27.646" v="8898" actId="478"/>
          <ac:cxnSpMkLst>
            <pc:docMk/>
            <pc:sldMk cId="1711352104" sldId="273"/>
            <ac:cxnSpMk id="109" creationId="{A5F53937-2779-A454-1C9F-04EFC944D3D5}"/>
          </ac:cxnSpMkLst>
        </pc:cxnChg>
        <pc:cxnChg chg="add mod">
          <ac:chgData name="Kristina Chorvatova" userId="a0752222-2c5e-4419-b38d-8ac65628b346" providerId="ADAL" clId="{528A2276-C604-43F1-A8BF-0752E78804D8}" dt="2024-02-20T08:00:30.998" v="8885" actId="1076"/>
          <ac:cxnSpMkLst>
            <pc:docMk/>
            <pc:sldMk cId="1711352104" sldId="273"/>
            <ac:cxnSpMk id="110" creationId="{9D4C9E9A-C56A-50AB-88C5-45AA6FF1AF06}"/>
          </ac:cxnSpMkLst>
        </pc:cxnChg>
        <pc:cxnChg chg="add mod">
          <ac:chgData name="Kristina Chorvatova" userId="a0752222-2c5e-4419-b38d-8ac65628b346" providerId="ADAL" clId="{528A2276-C604-43F1-A8BF-0752E78804D8}" dt="2024-02-20T08:00:22.961" v="8884" actId="1076"/>
          <ac:cxnSpMkLst>
            <pc:docMk/>
            <pc:sldMk cId="1711352104" sldId="273"/>
            <ac:cxnSpMk id="111" creationId="{52CB30DD-C523-9BAA-52D4-058CFA666BE2}"/>
          </ac:cxnSpMkLst>
        </pc:cxnChg>
        <pc:cxnChg chg="add del mod">
          <ac:chgData name="Kristina Chorvatova" userId="a0752222-2c5e-4419-b38d-8ac65628b346" providerId="ADAL" clId="{528A2276-C604-43F1-A8BF-0752E78804D8}" dt="2024-02-20T07:57:15.196" v="8834" actId="478"/>
          <ac:cxnSpMkLst>
            <pc:docMk/>
            <pc:sldMk cId="1711352104" sldId="273"/>
            <ac:cxnSpMk id="112" creationId="{F71EB9A2-73E2-C5C9-1966-00939AAAB675}"/>
          </ac:cxnSpMkLst>
        </pc:cxnChg>
        <pc:cxnChg chg="add mod">
          <ac:chgData name="Kristina Chorvatova" userId="a0752222-2c5e-4419-b38d-8ac65628b346" providerId="ADAL" clId="{528A2276-C604-43F1-A8BF-0752E78804D8}" dt="2024-02-20T08:00:09.739" v="8883" actId="1076"/>
          <ac:cxnSpMkLst>
            <pc:docMk/>
            <pc:sldMk cId="1711352104" sldId="273"/>
            <ac:cxnSpMk id="113" creationId="{1B8D6B37-EDCF-0190-8C47-8F259191C12E}"/>
          </ac:cxnSpMkLst>
        </pc:cxnChg>
        <pc:cxnChg chg="add mod">
          <ac:chgData name="Kristina Chorvatova" userId="a0752222-2c5e-4419-b38d-8ac65628b346" providerId="ADAL" clId="{528A2276-C604-43F1-A8BF-0752E78804D8}" dt="2024-02-20T07:58:44.827" v="8851" actId="3064"/>
          <ac:cxnSpMkLst>
            <pc:docMk/>
            <pc:sldMk cId="1711352104" sldId="273"/>
            <ac:cxnSpMk id="114" creationId="{89CAFD1C-3ABC-B1E6-05BE-00CFC77D162F}"/>
          </ac:cxnSpMkLst>
        </pc:cxnChg>
        <pc:cxnChg chg="add mod">
          <ac:chgData name="Kristina Chorvatova" userId="a0752222-2c5e-4419-b38d-8ac65628b346" providerId="ADAL" clId="{528A2276-C604-43F1-A8BF-0752E78804D8}" dt="2024-02-20T08:00:42.267" v="8888" actId="1076"/>
          <ac:cxnSpMkLst>
            <pc:docMk/>
            <pc:sldMk cId="1711352104" sldId="273"/>
            <ac:cxnSpMk id="115" creationId="{8420E838-B9B8-F28F-368A-878819D8C81E}"/>
          </ac:cxnSpMkLst>
        </pc:cxnChg>
        <pc:cxnChg chg="add mod">
          <ac:chgData name="Kristina Chorvatova" userId="a0752222-2c5e-4419-b38d-8ac65628b346" providerId="ADAL" clId="{528A2276-C604-43F1-A8BF-0752E78804D8}" dt="2024-02-20T08:00:39.496" v="8887" actId="1076"/>
          <ac:cxnSpMkLst>
            <pc:docMk/>
            <pc:sldMk cId="1711352104" sldId="273"/>
            <ac:cxnSpMk id="116" creationId="{E5CFE635-1755-FA05-6A8E-149D696B75F7}"/>
          </ac:cxnSpMkLst>
        </pc:cxnChg>
        <pc:cxnChg chg="add mod">
          <ac:chgData name="Kristina Chorvatova" userId="a0752222-2c5e-4419-b38d-8ac65628b346" providerId="ADAL" clId="{528A2276-C604-43F1-A8BF-0752E78804D8}" dt="2024-02-20T08:00:46.871" v="8889" actId="1076"/>
          <ac:cxnSpMkLst>
            <pc:docMk/>
            <pc:sldMk cId="1711352104" sldId="273"/>
            <ac:cxnSpMk id="118" creationId="{8E233795-3F2A-4D7A-4181-DE04742A9794}"/>
          </ac:cxnSpMkLst>
        </pc:cxnChg>
        <pc:cxnChg chg="add mod">
          <ac:chgData name="Kristina Chorvatova" userId="a0752222-2c5e-4419-b38d-8ac65628b346" providerId="ADAL" clId="{528A2276-C604-43F1-A8BF-0752E78804D8}" dt="2024-02-20T08:10:00.299" v="8973" actId="465"/>
          <ac:cxnSpMkLst>
            <pc:docMk/>
            <pc:sldMk cId="1711352104" sldId="273"/>
            <ac:cxnSpMk id="120" creationId="{2817050C-A478-D512-2517-87276D683002}"/>
          </ac:cxnSpMkLst>
        </pc:cxnChg>
        <pc:cxnChg chg="add mod">
          <ac:chgData name="Kristina Chorvatova" userId="a0752222-2c5e-4419-b38d-8ac65628b346" providerId="ADAL" clId="{528A2276-C604-43F1-A8BF-0752E78804D8}" dt="2024-02-20T08:00:35.206" v="8886" actId="1076"/>
          <ac:cxnSpMkLst>
            <pc:docMk/>
            <pc:sldMk cId="1711352104" sldId="273"/>
            <ac:cxnSpMk id="121" creationId="{F55DFDF7-6405-240B-7215-14FAFD1F8344}"/>
          </ac:cxnSpMkLst>
        </pc:cxnChg>
        <pc:cxnChg chg="add del mod">
          <ac:chgData name="Kristina Chorvatova" userId="a0752222-2c5e-4419-b38d-8ac65628b346" providerId="ADAL" clId="{528A2276-C604-43F1-A8BF-0752E78804D8}" dt="2024-02-20T07:57:25.350" v="8837" actId="478"/>
          <ac:cxnSpMkLst>
            <pc:docMk/>
            <pc:sldMk cId="1711352104" sldId="273"/>
            <ac:cxnSpMk id="122" creationId="{58C30F5C-FF00-5A49-59E0-CEA6C7B14C44}"/>
          </ac:cxnSpMkLst>
        </pc:cxnChg>
        <pc:cxnChg chg="add del mod">
          <ac:chgData name="Kristina Chorvatova" userId="a0752222-2c5e-4419-b38d-8ac65628b346" providerId="ADAL" clId="{528A2276-C604-43F1-A8BF-0752E78804D8}" dt="2024-02-20T07:57:22.982" v="8836" actId="478"/>
          <ac:cxnSpMkLst>
            <pc:docMk/>
            <pc:sldMk cId="1711352104" sldId="273"/>
            <ac:cxnSpMk id="123" creationId="{44265F41-2D85-8EBF-CBCD-8575DE7D8848}"/>
          </ac:cxnSpMkLst>
        </pc:cxnChg>
        <pc:cxnChg chg="add mod">
          <ac:chgData name="Kristina Chorvatova" userId="a0752222-2c5e-4419-b38d-8ac65628b346" providerId="ADAL" clId="{528A2276-C604-43F1-A8BF-0752E78804D8}" dt="2024-02-20T08:10:44.835" v="8983" actId="1076"/>
          <ac:cxnSpMkLst>
            <pc:docMk/>
            <pc:sldMk cId="1711352104" sldId="273"/>
            <ac:cxnSpMk id="125" creationId="{07227E8F-6EEF-98FB-6EC5-C5CD2027760C}"/>
          </ac:cxnSpMkLst>
        </pc:cxnChg>
        <pc:cxnChg chg="add mod">
          <ac:chgData name="Kristina Chorvatova" userId="a0752222-2c5e-4419-b38d-8ac65628b346" providerId="ADAL" clId="{528A2276-C604-43F1-A8BF-0752E78804D8}" dt="2024-02-20T08:10:44.835" v="8983" actId="1076"/>
          <ac:cxnSpMkLst>
            <pc:docMk/>
            <pc:sldMk cId="1711352104" sldId="273"/>
            <ac:cxnSpMk id="127" creationId="{36F00DC7-4939-6016-AF06-3FE73D7658EA}"/>
          </ac:cxnSpMkLst>
        </pc:cxnChg>
        <pc:cxnChg chg="add mod">
          <ac:chgData name="Kristina Chorvatova" userId="a0752222-2c5e-4419-b38d-8ac65628b346" providerId="ADAL" clId="{528A2276-C604-43F1-A8BF-0752E78804D8}" dt="2024-02-20T08:10:44.835" v="8983" actId="1076"/>
          <ac:cxnSpMkLst>
            <pc:docMk/>
            <pc:sldMk cId="1711352104" sldId="273"/>
            <ac:cxnSpMk id="129" creationId="{EB20D057-4CA0-EF80-0EE4-D46CB6A82C16}"/>
          </ac:cxnSpMkLst>
        </pc:cxnChg>
        <pc:cxnChg chg="add mod">
          <ac:chgData name="Kristina Chorvatova" userId="a0752222-2c5e-4419-b38d-8ac65628b346" providerId="ADAL" clId="{528A2276-C604-43F1-A8BF-0752E78804D8}" dt="2024-02-20T08:10:34.196" v="8982" actId="1076"/>
          <ac:cxnSpMkLst>
            <pc:docMk/>
            <pc:sldMk cId="1711352104" sldId="273"/>
            <ac:cxnSpMk id="131" creationId="{E65967BD-B7C7-C566-6626-959160474D37}"/>
          </ac:cxnSpMkLst>
        </pc:cxnChg>
        <pc:cxnChg chg="add mod">
          <ac:chgData name="Kristina Chorvatova" userId="a0752222-2c5e-4419-b38d-8ac65628b346" providerId="ADAL" clId="{528A2276-C604-43F1-A8BF-0752E78804D8}" dt="2024-02-20T08:10:16.462" v="8978" actId="14100"/>
          <ac:cxnSpMkLst>
            <pc:docMk/>
            <pc:sldMk cId="1711352104" sldId="273"/>
            <ac:cxnSpMk id="133" creationId="{41CF1F05-4942-7CD0-608E-AB2B3D39938D}"/>
          </ac:cxnSpMkLst>
        </pc:cxnChg>
        <pc:cxnChg chg="add mod">
          <ac:chgData name="Kristina Chorvatova" userId="a0752222-2c5e-4419-b38d-8ac65628b346" providerId="ADAL" clId="{528A2276-C604-43F1-A8BF-0752E78804D8}" dt="2024-02-20T08:10:11.157" v="8975" actId="14100"/>
          <ac:cxnSpMkLst>
            <pc:docMk/>
            <pc:sldMk cId="1711352104" sldId="273"/>
            <ac:cxnSpMk id="135" creationId="{765FF165-7FCB-790B-DAB9-0A9B4EA55033}"/>
          </ac:cxnSpMkLst>
        </pc:cxnChg>
        <pc:cxnChg chg="add mod">
          <ac:chgData name="Kristina Chorvatova" userId="a0752222-2c5e-4419-b38d-8ac65628b346" providerId="ADAL" clId="{528A2276-C604-43F1-A8BF-0752E78804D8}" dt="2024-02-20T08:10:27.099" v="8981" actId="14100"/>
          <ac:cxnSpMkLst>
            <pc:docMk/>
            <pc:sldMk cId="1711352104" sldId="273"/>
            <ac:cxnSpMk id="137" creationId="{004A9E9C-E58E-31AF-B7E6-4ED37656AFB0}"/>
          </ac:cxnSpMkLst>
        </pc:cxnChg>
        <pc:cxnChg chg="add mod">
          <ac:chgData name="Kristina Chorvatova" userId="a0752222-2c5e-4419-b38d-8ac65628b346" providerId="ADAL" clId="{528A2276-C604-43F1-A8BF-0752E78804D8}" dt="2024-02-20T08:00:04.614" v="8882" actId="1076"/>
          <ac:cxnSpMkLst>
            <pc:docMk/>
            <pc:sldMk cId="1711352104" sldId="273"/>
            <ac:cxnSpMk id="145" creationId="{C4957E38-5B37-099D-BDDC-97E45F203257}"/>
          </ac:cxnSpMkLst>
        </pc:cxnChg>
      </pc:sldChg>
      <pc:sldChg chg="addSp delSp modSp new del">
        <pc:chgData name="Kristina Chorvatova" userId="a0752222-2c5e-4419-b38d-8ac65628b346" providerId="ADAL" clId="{528A2276-C604-43F1-A8BF-0752E78804D8}" dt="2024-02-19T16:00:34.563" v="8096" actId="680"/>
        <pc:sldMkLst>
          <pc:docMk/>
          <pc:sldMk cId="1763856977" sldId="273"/>
        </pc:sldMkLst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2" creationId="{E0983BEB-E891-4F4F-C4DC-EE277588EB19}"/>
          </ac:spMkLst>
        </pc:spChg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3" creationId="{E676D928-3B77-A178-7759-696C94BE94E1}"/>
          </ac:spMkLst>
        </pc:spChg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4" creationId="{B6CE0895-8D11-5CAC-494C-43BC512C0EC0}"/>
          </ac:spMkLst>
        </pc:spChg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5" creationId="{7FD9F9F0-B7BA-D5B1-02B4-6DB2D1FB795E}"/>
          </ac:spMkLst>
        </pc:spChg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6" creationId="{C9AE02F3-AD72-4A56-990D-8D204E11FA7A}"/>
          </ac:spMkLst>
        </pc:spChg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7" creationId="{FCB577C4-CC97-F748-A141-F6E72A95C1E8}"/>
          </ac:spMkLst>
        </pc:spChg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8" creationId="{175D0009-046C-F621-D7DA-8D6BFBC5E33E}"/>
          </ac:spMkLst>
        </pc:spChg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9" creationId="{E1721BA4-7EB4-C717-5858-63062CD3AB04}"/>
          </ac:spMkLst>
        </pc:spChg>
        <pc:spChg chg="add del mod">
          <ac:chgData name="Kristina Chorvatova" userId="a0752222-2c5e-4419-b38d-8ac65628b346" providerId="ADAL" clId="{528A2276-C604-43F1-A8BF-0752E78804D8}" dt="2024-02-19T16:00:34.297" v="8095"/>
          <ac:spMkLst>
            <pc:docMk/>
            <pc:sldMk cId="1763856977" sldId="273"/>
            <ac:spMk id="10" creationId="{40667813-BD51-E0F7-7221-076F993EE799}"/>
          </ac:spMkLst>
        </pc:spChg>
      </pc:sldChg>
      <pc:sldChg chg="addSp delSp modSp add mod">
        <pc:chgData name="Kristina Chorvatova" userId="a0752222-2c5e-4419-b38d-8ac65628b346" providerId="ADAL" clId="{528A2276-C604-43F1-A8BF-0752E78804D8}" dt="2024-02-21T16:05:52.771" v="15779" actId="14100"/>
        <pc:sldMkLst>
          <pc:docMk/>
          <pc:sldMk cId="315184074" sldId="274"/>
        </pc:sldMkLst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9" creationId="{97119060-74FB-1710-6054-B7633230A539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10" creationId="{036DF919-7B79-8BA5-F7E5-5DD656326825}"/>
          </ac:spMkLst>
        </pc:spChg>
        <pc:spChg chg="mod">
          <ac:chgData name="Kristina Chorvatova" userId="a0752222-2c5e-4419-b38d-8ac65628b346" providerId="ADAL" clId="{528A2276-C604-43F1-A8BF-0752E78804D8}" dt="2024-02-21T15:06:00.986" v="12193" actId="20577"/>
          <ac:spMkLst>
            <pc:docMk/>
            <pc:sldMk cId="315184074" sldId="274"/>
            <ac:spMk id="11" creationId="{EF0014F2-EA10-60C8-43B3-581995DCA1F7}"/>
          </ac:spMkLst>
        </pc:spChg>
        <pc:spChg chg="mod">
          <ac:chgData name="Kristina Chorvatova" userId="a0752222-2c5e-4419-b38d-8ac65628b346" providerId="ADAL" clId="{528A2276-C604-43F1-A8BF-0752E78804D8}" dt="2024-02-21T15:00:11.545" v="11873" actId="20577"/>
          <ac:spMkLst>
            <pc:docMk/>
            <pc:sldMk cId="315184074" sldId="274"/>
            <ac:spMk id="12" creationId="{2E2AB2E4-582A-A0E8-B4A7-772BD8EF496F}"/>
          </ac:spMkLst>
        </pc:spChg>
        <pc:spChg chg="add mod">
          <ac:chgData name="Kristina Chorvatova" userId="a0752222-2c5e-4419-b38d-8ac65628b346" providerId="ADAL" clId="{528A2276-C604-43F1-A8BF-0752E78804D8}" dt="2024-02-21T15:10:01.563" v="12489" actId="1076"/>
          <ac:spMkLst>
            <pc:docMk/>
            <pc:sldMk cId="315184074" sldId="274"/>
            <ac:spMk id="16" creationId="{85BA2822-CDA8-1F40-8D56-7E8B6B9E7520}"/>
          </ac:spMkLst>
        </pc:spChg>
        <pc:spChg chg="mod">
          <ac:chgData name="Kristina Chorvatova" userId="a0752222-2c5e-4419-b38d-8ac65628b346" providerId="ADAL" clId="{528A2276-C604-43F1-A8BF-0752E78804D8}" dt="2024-02-21T15:09:27.266" v="12476" actId="14100"/>
          <ac:spMkLst>
            <pc:docMk/>
            <pc:sldMk cId="315184074" sldId="274"/>
            <ac:spMk id="17" creationId="{5442D3A9-44BC-72E8-2CFA-12C19AB36664}"/>
          </ac:spMkLst>
        </pc:spChg>
        <pc:spChg chg="add mod">
          <ac:chgData name="Kristina Chorvatova" userId="a0752222-2c5e-4419-b38d-8ac65628b346" providerId="ADAL" clId="{528A2276-C604-43F1-A8BF-0752E78804D8}" dt="2024-02-21T15:07:29.625" v="12306" actId="20577"/>
          <ac:spMkLst>
            <pc:docMk/>
            <pc:sldMk cId="315184074" sldId="274"/>
            <ac:spMk id="18" creationId="{F7152BAB-F5D7-D5D9-7A60-E3BE0A8CF761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20" creationId="{102E4DAD-0A8B-C5E1-D100-1534928D5567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21" creationId="{3DAA389A-0DC7-90C3-4AEC-ED4947AE88EA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22" creationId="{5CA5CD14-F176-210F-9E97-013ECF57102D}"/>
          </ac:spMkLst>
        </pc:spChg>
        <pc:spChg chg="mod">
          <ac:chgData name="Kristina Chorvatova" userId="a0752222-2c5e-4419-b38d-8ac65628b346" providerId="ADAL" clId="{528A2276-C604-43F1-A8BF-0752E78804D8}" dt="2024-02-21T15:09:58.503" v="12488" actId="14100"/>
          <ac:spMkLst>
            <pc:docMk/>
            <pc:sldMk cId="315184074" sldId="274"/>
            <ac:spMk id="23" creationId="{FFA10794-5E06-9AA3-482F-802C34A3E3D5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24" creationId="{215A85D4-F60D-92E2-4E56-18931B6C0178}"/>
          </ac:spMkLst>
        </pc:spChg>
        <pc:spChg chg="add mod">
          <ac:chgData name="Kristina Chorvatova" userId="a0752222-2c5e-4419-b38d-8ac65628b346" providerId="ADAL" clId="{528A2276-C604-43F1-A8BF-0752E78804D8}" dt="2024-02-21T15:10:51.649" v="12596" actId="14100"/>
          <ac:spMkLst>
            <pc:docMk/>
            <pc:sldMk cId="315184074" sldId="274"/>
            <ac:spMk id="38" creationId="{679E7D1B-7143-CBDE-7C3F-D61233372404}"/>
          </ac:spMkLst>
        </pc:spChg>
        <pc:spChg chg="add mod">
          <ac:chgData name="Kristina Chorvatova" userId="a0752222-2c5e-4419-b38d-8ac65628b346" providerId="ADAL" clId="{528A2276-C604-43F1-A8BF-0752E78804D8}" dt="2024-02-21T15:26:40.730" v="14111" actId="1076"/>
          <ac:spMkLst>
            <pc:docMk/>
            <pc:sldMk cId="315184074" sldId="274"/>
            <ac:spMk id="75" creationId="{E0E649D2-584B-2D55-2077-575C591EF940}"/>
          </ac:spMkLst>
        </pc:spChg>
        <pc:spChg chg="mod">
          <ac:chgData name="Kristina Chorvatova" userId="a0752222-2c5e-4419-b38d-8ac65628b346" providerId="ADAL" clId="{528A2276-C604-43F1-A8BF-0752E78804D8}" dt="2024-02-21T15:07:13.926" v="12265" actId="1076"/>
          <ac:spMkLst>
            <pc:docMk/>
            <pc:sldMk cId="315184074" sldId="274"/>
            <ac:spMk id="81" creationId="{3FFBF3DB-587C-3D40-49AF-3F0F28CD7618}"/>
          </ac:spMkLst>
        </pc:spChg>
        <pc:spChg chg="mod">
          <ac:chgData name="Kristina Chorvatova" userId="a0752222-2c5e-4419-b38d-8ac65628b346" providerId="ADAL" clId="{528A2276-C604-43F1-A8BF-0752E78804D8}" dt="2024-02-21T15:07:13.926" v="12265" actId="1076"/>
          <ac:spMkLst>
            <pc:docMk/>
            <pc:sldMk cId="315184074" sldId="274"/>
            <ac:spMk id="82" creationId="{5AF20F6B-60FA-A129-177F-54306844E248}"/>
          </ac:spMkLst>
        </pc:spChg>
        <pc:spChg chg="mod">
          <ac:chgData name="Kristina Chorvatova" userId="a0752222-2c5e-4419-b38d-8ac65628b346" providerId="ADAL" clId="{528A2276-C604-43F1-A8BF-0752E78804D8}" dt="2024-02-21T14:59:18.188" v="11754" actId="20577"/>
          <ac:spMkLst>
            <pc:docMk/>
            <pc:sldMk cId="315184074" sldId="274"/>
            <ac:spMk id="90" creationId="{C54B2279-BEDF-FBEB-91AA-7046919BD981}"/>
          </ac:spMkLst>
        </pc:spChg>
        <pc:spChg chg="mod">
          <ac:chgData name="Kristina Chorvatova" userId="a0752222-2c5e-4419-b38d-8ac65628b346" providerId="ADAL" clId="{528A2276-C604-43F1-A8BF-0752E78804D8}" dt="2024-02-21T15:01:41.768" v="12041" actId="20577"/>
          <ac:spMkLst>
            <pc:docMk/>
            <pc:sldMk cId="315184074" sldId="274"/>
            <ac:spMk id="91" creationId="{86A4709E-6E69-BDCA-0BEC-6024C0D1E84C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95" creationId="{1F86DAE3-99DB-B237-17AB-84B50CDC641D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96" creationId="{B3FAC033-C377-3B10-418A-5F4484480A45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97" creationId="{6E991819-543F-941D-BEA7-D52C7F24F3EF}"/>
          </ac:spMkLst>
        </pc:spChg>
        <pc:spChg chg="add mod">
          <ac:chgData name="Kristina Chorvatova" userId="a0752222-2c5e-4419-b38d-8ac65628b346" providerId="ADAL" clId="{528A2276-C604-43F1-A8BF-0752E78804D8}" dt="2024-02-21T15:28:55.237" v="14403" actId="1035"/>
          <ac:spMkLst>
            <pc:docMk/>
            <pc:sldMk cId="315184074" sldId="274"/>
            <ac:spMk id="98" creationId="{746F6A7D-6006-9DA5-75A3-0BABC01FF0FE}"/>
          </ac:spMkLst>
        </pc:spChg>
        <pc:spChg chg="mod">
          <ac:chgData name="Kristina Chorvatova" userId="a0752222-2c5e-4419-b38d-8ac65628b346" providerId="ADAL" clId="{528A2276-C604-43F1-A8BF-0752E78804D8}" dt="2024-02-21T15:02:08.023" v="12093" actId="20577"/>
          <ac:spMkLst>
            <pc:docMk/>
            <pc:sldMk cId="315184074" sldId="274"/>
            <ac:spMk id="99" creationId="{A0BBA29C-CB1A-9684-4A6B-3FF414C627D3}"/>
          </ac:spMkLst>
        </pc:spChg>
        <pc:spChg chg="mod">
          <ac:chgData name="Kristina Chorvatova" userId="a0752222-2c5e-4419-b38d-8ac65628b346" providerId="ADAL" clId="{528A2276-C604-43F1-A8BF-0752E78804D8}" dt="2024-02-21T14:59:40.457" v="11815" actId="20577"/>
          <ac:spMkLst>
            <pc:docMk/>
            <pc:sldMk cId="315184074" sldId="274"/>
            <ac:spMk id="100" creationId="{EA72EC67-A973-F4B8-6542-68891A44457C}"/>
          </ac:spMkLst>
        </pc:spChg>
        <pc:spChg chg="add mod">
          <ac:chgData name="Kristina Chorvatova" userId="a0752222-2c5e-4419-b38d-8ac65628b346" providerId="ADAL" clId="{528A2276-C604-43F1-A8BF-0752E78804D8}" dt="2024-02-21T15:28:55.237" v="14403" actId="1035"/>
          <ac:spMkLst>
            <pc:docMk/>
            <pc:sldMk cId="315184074" sldId="274"/>
            <ac:spMk id="101" creationId="{DF9DE5EF-E4E7-B17D-E94D-8AA8A5142BB9}"/>
          </ac:spMkLst>
        </pc:spChg>
        <pc:spChg chg="add mod">
          <ac:chgData name="Kristina Chorvatova" userId="a0752222-2c5e-4419-b38d-8ac65628b346" providerId="ADAL" clId="{528A2276-C604-43F1-A8BF-0752E78804D8}" dt="2024-02-21T15:28:55.237" v="14403" actId="1035"/>
          <ac:spMkLst>
            <pc:docMk/>
            <pc:sldMk cId="315184074" sldId="274"/>
            <ac:spMk id="102" creationId="{09C7984E-065E-CFDA-BCC3-053F2D95D0B5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104" creationId="{355EC71A-E937-4A5D-C8B8-615451C78F1B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105" creationId="{F9D9EA16-D6BE-AF8D-EDDA-C9F847904AE6}"/>
          </ac:spMkLst>
        </pc:spChg>
        <pc:spChg chg="del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106" creationId="{C8261E34-EBFF-57F8-3E5E-93F340F8E62B}"/>
          </ac:spMkLst>
        </pc:spChg>
        <pc:spChg chg="mod">
          <ac:chgData name="Kristina Chorvatova" userId="a0752222-2c5e-4419-b38d-8ac65628b346" providerId="ADAL" clId="{528A2276-C604-43F1-A8BF-0752E78804D8}" dt="2024-02-21T15:08:32.997" v="12398" actId="20577"/>
          <ac:spMkLst>
            <pc:docMk/>
            <pc:sldMk cId="315184074" sldId="274"/>
            <ac:spMk id="112" creationId="{AC8DAD52-316D-4372-7D07-A2DB00D06F3C}"/>
          </ac:spMkLst>
        </pc:spChg>
        <pc:spChg chg="add mod">
          <ac:chgData name="Kristina Chorvatova" userId="a0752222-2c5e-4419-b38d-8ac65628b346" providerId="ADAL" clId="{528A2276-C604-43F1-A8BF-0752E78804D8}" dt="2024-02-21T15:33:29.522" v="14739" actId="20577"/>
          <ac:spMkLst>
            <pc:docMk/>
            <pc:sldMk cId="315184074" sldId="274"/>
            <ac:spMk id="120" creationId="{8E73691B-40D5-0B16-6BA9-3F4D3ED6D474}"/>
          </ac:spMkLst>
        </pc:spChg>
        <pc:spChg chg="add mod">
          <ac:chgData name="Kristina Chorvatova" userId="a0752222-2c5e-4419-b38d-8ac65628b346" providerId="ADAL" clId="{528A2276-C604-43F1-A8BF-0752E78804D8}" dt="2024-02-21T15:33:41.389" v="14759" actId="20577"/>
          <ac:spMkLst>
            <pc:docMk/>
            <pc:sldMk cId="315184074" sldId="274"/>
            <ac:spMk id="121" creationId="{4E27FB0E-C7AF-CA80-493E-F4AADBD658F7}"/>
          </ac:spMkLst>
        </pc:spChg>
        <pc:spChg chg="add mod">
          <ac:chgData name="Kristina Chorvatova" userId="a0752222-2c5e-4419-b38d-8ac65628b346" providerId="ADAL" clId="{528A2276-C604-43F1-A8BF-0752E78804D8}" dt="2024-02-21T15:33:58.822" v="14827" actId="20577"/>
          <ac:spMkLst>
            <pc:docMk/>
            <pc:sldMk cId="315184074" sldId="274"/>
            <ac:spMk id="122" creationId="{A73D5330-AF7C-50B0-3B9A-EE3C0A81D5AD}"/>
          </ac:spMkLst>
        </pc:spChg>
        <pc:spChg chg="add mod">
          <ac:chgData name="Kristina Chorvatova" userId="a0752222-2c5e-4419-b38d-8ac65628b346" providerId="ADAL" clId="{528A2276-C604-43F1-A8BF-0752E78804D8}" dt="2024-02-21T16:00:10.442" v="15121" actId="1076"/>
          <ac:spMkLst>
            <pc:docMk/>
            <pc:sldMk cId="315184074" sldId="274"/>
            <ac:spMk id="123" creationId="{72133534-7662-1D98-9681-3A832B8B6A99}"/>
          </ac:spMkLst>
        </pc:spChg>
        <pc:spChg chg="add mod">
          <ac:chgData name="Kristina Chorvatova" userId="a0752222-2c5e-4419-b38d-8ac65628b346" providerId="ADAL" clId="{528A2276-C604-43F1-A8BF-0752E78804D8}" dt="2024-02-21T16:00:10.442" v="15121" actId="1076"/>
          <ac:spMkLst>
            <pc:docMk/>
            <pc:sldMk cId="315184074" sldId="274"/>
            <ac:spMk id="124" creationId="{A2582014-5BFA-8CF5-D431-2BDF880820F6}"/>
          </ac:spMkLst>
        </pc:spChg>
        <pc:spChg chg="add mod">
          <ac:chgData name="Kristina Chorvatova" userId="a0752222-2c5e-4419-b38d-8ac65628b346" providerId="ADAL" clId="{528A2276-C604-43F1-A8BF-0752E78804D8}" dt="2024-02-21T16:00:34.095" v="15135" actId="1035"/>
          <ac:spMkLst>
            <pc:docMk/>
            <pc:sldMk cId="315184074" sldId="274"/>
            <ac:spMk id="125" creationId="{17B8D681-4ADD-DC49-AA56-5592AEE8707F}"/>
          </ac:spMkLst>
        </pc:spChg>
        <pc:spChg chg="mod">
          <ac:chgData name="Kristina Chorvatova" userId="a0752222-2c5e-4419-b38d-8ac65628b346" providerId="ADAL" clId="{528A2276-C604-43F1-A8BF-0752E78804D8}" dt="2024-02-21T15:09:02.220" v="12443" actId="20577"/>
          <ac:spMkLst>
            <pc:docMk/>
            <pc:sldMk cId="315184074" sldId="274"/>
            <ac:spMk id="126" creationId="{3E277EAA-07BD-C720-F5D6-962C612206CB}"/>
          </ac:spMkLst>
        </pc:spChg>
        <pc:spChg chg="add mod">
          <ac:chgData name="Kristina Chorvatova" userId="a0752222-2c5e-4419-b38d-8ac65628b346" providerId="ADAL" clId="{528A2276-C604-43F1-A8BF-0752E78804D8}" dt="2024-02-21T15:32:55.952" v="14662" actId="14100"/>
          <ac:spMkLst>
            <pc:docMk/>
            <pc:sldMk cId="315184074" sldId="274"/>
            <ac:spMk id="128" creationId="{655B443D-46BD-00C0-89C1-CBFC0296DD98}"/>
          </ac:spMkLst>
        </pc:spChg>
        <pc:spChg chg="add mod">
          <ac:chgData name="Kristina Chorvatova" userId="a0752222-2c5e-4419-b38d-8ac65628b346" providerId="ADAL" clId="{528A2276-C604-43F1-A8BF-0752E78804D8}" dt="2024-02-21T15:33:03.801" v="14684" actId="20577"/>
          <ac:spMkLst>
            <pc:docMk/>
            <pc:sldMk cId="315184074" sldId="274"/>
            <ac:spMk id="129" creationId="{59869744-DA4E-7644-A5AB-421460104CD5}"/>
          </ac:spMkLst>
        </pc:spChg>
        <pc:spChg chg="add mod">
          <ac:chgData name="Kristina Chorvatova" userId="a0752222-2c5e-4419-b38d-8ac65628b346" providerId="ADAL" clId="{528A2276-C604-43F1-A8BF-0752E78804D8}" dt="2024-02-21T16:02:33.530" v="15343" actId="14100"/>
          <ac:spMkLst>
            <pc:docMk/>
            <pc:sldMk cId="315184074" sldId="274"/>
            <ac:spMk id="131" creationId="{454DFCB5-3DA5-A6A5-F3AD-F50A2760549E}"/>
          </ac:spMkLst>
        </pc:spChg>
        <pc:spChg chg="add mod">
          <ac:chgData name="Kristina Chorvatova" userId="a0752222-2c5e-4419-b38d-8ac65628b346" providerId="ADAL" clId="{528A2276-C604-43F1-A8BF-0752E78804D8}" dt="2024-02-21T16:03:30.565" v="15486" actId="14100"/>
          <ac:spMkLst>
            <pc:docMk/>
            <pc:sldMk cId="315184074" sldId="274"/>
            <ac:spMk id="132" creationId="{FFD25D20-A084-990A-F160-BCC1E2FA0E51}"/>
          </ac:spMkLst>
        </pc:spChg>
        <pc:spChg chg="add mod">
          <ac:chgData name="Kristina Chorvatova" userId="a0752222-2c5e-4419-b38d-8ac65628b346" providerId="ADAL" clId="{528A2276-C604-43F1-A8BF-0752E78804D8}" dt="2024-02-21T16:03:26.804" v="15485" actId="1076"/>
          <ac:spMkLst>
            <pc:docMk/>
            <pc:sldMk cId="315184074" sldId="274"/>
            <ac:spMk id="134" creationId="{854F204B-F680-0C39-4D40-46C703743D5F}"/>
          </ac:spMkLst>
        </pc:spChg>
        <pc:spChg chg="add mod">
          <ac:chgData name="Kristina Chorvatova" userId="a0752222-2c5e-4419-b38d-8ac65628b346" providerId="ADAL" clId="{528A2276-C604-43F1-A8BF-0752E78804D8}" dt="2024-02-21T16:05:04.742" v="15686" actId="20577"/>
          <ac:spMkLst>
            <pc:docMk/>
            <pc:sldMk cId="315184074" sldId="274"/>
            <ac:spMk id="135" creationId="{748B6BFC-3565-5708-4227-59A5C2C83621}"/>
          </ac:spMkLst>
        </pc:spChg>
        <pc:spChg chg="add mod">
          <ac:chgData name="Kristina Chorvatova" userId="a0752222-2c5e-4419-b38d-8ac65628b346" providerId="ADAL" clId="{528A2276-C604-43F1-A8BF-0752E78804D8}" dt="2024-02-21T15:31:27.893" v="14573" actId="1036"/>
          <ac:spMkLst>
            <pc:docMk/>
            <pc:sldMk cId="315184074" sldId="274"/>
            <ac:spMk id="153" creationId="{4FDF2AE6-84BE-A3DD-3395-7CCA15C33446}"/>
          </ac:spMkLst>
        </pc:spChg>
        <pc:spChg chg="add mod">
          <ac:chgData name="Kristina Chorvatova" userId="a0752222-2c5e-4419-b38d-8ac65628b346" providerId="ADAL" clId="{528A2276-C604-43F1-A8BF-0752E78804D8}" dt="2024-02-21T15:31:27.893" v="14573" actId="1036"/>
          <ac:spMkLst>
            <pc:docMk/>
            <pc:sldMk cId="315184074" sldId="274"/>
            <ac:spMk id="159" creationId="{04528843-8DE8-C6A8-622B-D4269EB9CDFE}"/>
          </ac:spMkLst>
        </pc:spChg>
        <pc:spChg chg="add mod">
          <ac:chgData name="Kristina Chorvatova" userId="a0752222-2c5e-4419-b38d-8ac65628b346" providerId="ADAL" clId="{528A2276-C604-43F1-A8BF-0752E78804D8}" dt="2024-02-21T15:31:27.893" v="14573" actId="1036"/>
          <ac:spMkLst>
            <pc:docMk/>
            <pc:sldMk cId="315184074" sldId="274"/>
            <ac:spMk id="160" creationId="{660571CC-9A58-F221-5C08-D6717B0ACD7E}"/>
          </ac:spMkLst>
        </pc:spChg>
        <pc:spChg chg="add mod">
          <ac:chgData name="Kristina Chorvatova" userId="a0752222-2c5e-4419-b38d-8ac65628b346" providerId="ADAL" clId="{528A2276-C604-43F1-A8BF-0752E78804D8}" dt="2024-02-21T16:01:11.211" v="15186" actId="20577"/>
          <ac:spMkLst>
            <pc:docMk/>
            <pc:sldMk cId="315184074" sldId="274"/>
            <ac:spMk id="161" creationId="{A5B09F0E-3566-DBD1-A08E-8ACCB3BA13F3}"/>
          </ac:spMkLst>
        </pc:spChg>
        <pc:spChg chg="del mod">
          <ac:chgData name="Kristina Chorvatova" userId="a0752222-2c5e-4419-b38d-8ac65628b346" providerId="ADAL" clId="{528A2276-C604-43F1-A8BF-0752E78804D8}" dt="2024-02-21T15:11:37.504" v="12624" actId="478"/>
          <ac:spMkLst>
            <pc:docMk/>
            <pc:sldMk cId="315184074" sldId="274"/>
            <ac:spMk id="162" creationId="{536C6B0A-B317-5300-7C61-51E3EFACA6FA}"/>
          </ac:spMkLst>
        </pc:spChg>
        <pc:spChg chg="add mod">
          <ac:chgData name="Kristina Chorvatova" userId="a0752222-2c5e-4419-b38d-8ac65628b346" providerId="ADAL" clId="{528A2276-C604-43F1-A8BF-0752E78804D8}" dt="2024-02-21T16:01:40.270" v="15237" actId="20577"/>
          <ac:spMkLst>
            <pc:docMk/>
            <pc:sldMk cId="315184074" sldId="274"/>
            <ac:spMk id="168" creationId="{775508C4-E6DB-9ACF-66CB-35E046DFF0ED}"/>
          </ac:spMkLst>
        </pc:spChg>
        <pc:spChg chg="add mod">
          <ac:chgData name="Kristina Chorvatova" userId="a0752222-2c5e-4419-b38d-8ac65628b346" providerId="ADAL" clId="{528A2276-C604-43F1-A8BF-0752E78804D8}" dt="2024-02-21T16:02:04.230" v="15315" actId="20577"/>
          <ac:spMkLst>
            <pc:docMk/>
            <pc:sldMk cId="315184074" sldId="274"/>
            <ac:spMk id="171" creationId="{AD8EAC4E-1430-554F-E297-0F6D6F6D9448}"/>
          </ac:spMkLst>
        </pc:spChg>
        <pc:spChg chg="add mod">
          <ac:chgData name="Kristina Chorvatova" userId="a0752222-2c5e-4419-b38d-8ac65628b346" providerId="ADAL" clId="{528A2276-C604-43F1-A8BF-0752E78804D8}" dt="2024-02-21T16:04:32.057" v="15634" actId="20577"/>
          <ac:spMkLst>
            <pc:docMk/>
            <pc:sldMk cId="315184074" sldId="274"/>
            <ac:spMk id="191" creationId="{2DC1FC9C-2B9C-06C5-0338-86D15542F38E}"/>
          </ac:spMkLst>
        </pc:spChg>
        <pc:spChg chg="mod">
          <ac:chgData name="Kristina Chorvatova" userId="a0752222-2c5e-4419-b38d-8ac65628b346" providerId="ADAL" clId="{528A2276-C604-43F1-A8BF-0752E78804D8}" dt="2024-02-21T15:18:00.202" v="13159" actId="1035"/>
          <ac:spMkLst>
            <pc:docMk/>
            <pc:sldMk cId="315184074" sldId="274"/>
            <ac:spMk id="192" creationId="{40DA0252-BB3F-9542-F38C-D4A750DA7474}"/>
          </ac:spMkLst>
        </pc:spChg>
        <pc:spChg chg="mod">
          <ac:chgData name="Kristina Chorvatova" userId="a0752222-2c5e-4419-b38d-8ac65628b346" providerId="ADAL" clId="{528A2276-C604-43F1-A8BF-0752E78804D8}" dt="2024-02-21T15:18:00.202" v="13159" actId="1035"/>
          <ac:spMkLst>
            <pc:docMk/>
            <pc:sldMk cId="315184074" sldId="274"/>
            <ac:spMk id="193" creationId="{48C11FA5-52F7-BD69-0CBA-A69B6681DA2A}"/>
          </ac:spMkLst>
        </pc:spChg>
        <pc:spChg chg="mod">
          <ac:chgData name="Kristina Chorvatova" userId="a0752222-2c5e-4419-b38d-8ac65628b346" providerId="ADAL" clId="{528A2276-C604-43F1-A8BF-0752E78804D8}" dt="2024-02-21T15:25:03.431" v="13949" actId="14100"/>
          <ac:spMkLst>
            <pc:docMk/>
            <pc:sldMk cId="315184074" sldId="274"/>
            <ac:spMk id="194" creationId="{F3EE0647-01E8-6EA9-CDDA-E4D4BECF78A0}"/>
          </ac:spMkLst>
        </pc:spChg>
        <pc:spChg chg="mod">
          <ac:chgData name="Kristina Chorvatova" userId="a0752222-2c5e-4419-b38d-8ac65628b346" providerId="ADAL" clId="{528A2276-C604-43F1-A8BF-0752E78804D8}" dt="2024-02-21T15:23:11.382" v="13672" actId="20577"/>
          <ac:spMkLst>
            <pc:docMk/>
            <pc:sldMk cId="315184074" sldId="274"/>
            <ac:spMk id="195" creationId="{7B7AC48B-B8E4-A3BF-01C1-96DD5C68531A}"/>
          </ac:spMkLst>
        </pc:spChg>
        <pc:spChg chg="mod">
          <ac:chgData name="Kristina Chorvatova" userId="a0752222-2c5e-4419-b38d-8ac65628b346" providerId="ADAL" clId="{528A2276-C604-43F1-A8BF-0752E78804D8}" dt="2024-02-21T15:23:26.615" v="13722" actId="20577"/>
          <ac:spMkLst>
            <pc:docMk/>
            <pc:sldMk cId="315184074" sldId="274"/>
            <ac:spMk id="196" creationId="{84E73304-231C-EB5B-3537-01773A7B9ED3}"/>
          </ac:spMkLst>
        </pc:spChg>
        <pc:spChg chg="mod">
          <ac:chgData name="Kristina Chorvatova" userId="a0752222-2c5e-4419-b38d-8ac65628b346" providerId="ADAL" clId="{528A2276-C604-43F1-A8BF-0752E78804D8}" dt="2024-02-21T15:23:57.829" v="13812" actId="20577"/>
          <ac:spMkLst>
            <pc:docMk/>
            <pc:sldMk cId="315184074" sldId="274"/>
            <ac:spMk id="197" creationId="{149E5A89-6DAA-6E49-2EC2-A926277AE5B7}"/>
          </ac:spMkLst>
        </pc:spChg>
        <pc:spChg chg="mod">
          <ac:chgData name="Kristina Chorvatova" userId="a0752222-2c5e-4419-b38d-8ac65628b346" providerId="ADAL" clId="{528A2276-C604-43F1-A8BF-0752E78804D8}" dt="2024-02-21T15:24:12.607" v="13875" actId="20577"/>
          <ac:spMkLst>
            <pc:docMk/>
            <pc:sldMk cId="315184074" sldId="274"/>
            <ac:spMk id="198" creationId="{439419D7-B04C-C548-7D4E-59A1FABAC2A6}"/>
          </ac:spMkLst>
        </pc:spChg>
        <pc:spChg chg="del mod">
          <ac:chgData name="Kristina Chorvatova" userId="a0752222-2c5e-4419-b38d-8ac65628b346" providerId="ADAL" clId="{528A2276-C604-43F1-A8BF-0752E78804D8}" dt="2024-02-21T15:14:54.725" v="12846" actId="478"/>
          <ac:spMkLst>
            <pc:docMk/>
            <pc:sldMk cId="315184074" sldId="274"/>
            <ac:spMk id="199" creationId="{BAC929F7-12DB-02B2-C053-03C6020EFBD3}"/>
          </ac:spMkLst>
        </pc:spChg>
        <pc:spChg chg="mod">
          <ac:chgData name="Kristina Chorvatova" userId="a0752222-2c5e-4419-b38d-8ac65628b346" providerId="ADAL" clId="{528A2276-C604-43F1-A8BF-0752E78804D8}" dt="2024-02-21T15:22:18.478" v="13591" actId="1036"/>
          <ac:spMkLst>
            <pc:docMk/>
            <pc:sldMk cId="315184074" sldId="274"/>
            <ac:spMk id="201" creationId="{9C067A87-004B-4428-D61D-D0AFFC56594F}"/>
          </ac:spMkLst>
        </pc:spChg>
        <pc:spChg chg="mod">
          <ac:chgData name="Kristina Chorvatova" userId="a0752222-2c5e-4419-b38d-8ac65628b346" providerId="ADAL" clId="{528A2276-C604-43F1-A8BF-0752E78804D8}" dt="2024-02-21T15:18:39.388" v="13213" actId="20577"/>
          <ac:spMkLst>
            <pc:docMk/>
            <pc:sldMk cId="315184074" sldId="274"/>
            <ac:spMk id="202" creationId="{1F3ACC0F-D9B2-8E2F-851C-8BE2360636C0}"/>
          </ac:spMkLst>
        </pc:spChg>
        <pc:spChg chg="mod">
          <ac:chgData name="Kristina Chorvatova" userId="a0752222-2c5e-4419-b38d-8ac65628b346" providerId="ADAL" clId="{528A2276-C604-43F1-A8BF-0752E78804D8}" dt="2024-02-21T15:20:35.941" v="13522" actId="20577"/>
          <ac:spMkLst>
            <pc:docMk/>
            <pc:sldMk cId="315184074" sldId="274"/>
            <ac:spMk id="203" creationId="{7883EC9A-B820-349C-8492-67ED698DB14F}"/>
          </ac:spMkLst>
        </pc:spChg>
        <pc:spChg chg="mod">
          <ac:chgData name="Kristina Chorvatova" userId="a0752222-2c5e-4419-b38d-8ac65628b346" providerId="ADAL" clId="{528A2276-C604-43F1-A8BF-0752E78804D8}" dt="2024-02-21T15:21:18.291" v="13589" actId="1035"/>
          <ac:spMkLst>
            <pc:docMk/>
            <pc:sldMk cId="315184074" sldId="274"/>
            <ac:spMk id="204" creationId="{2B4DE2E7-91CE-3657-9F15-5C74853F9DF3}"/>
          </ac:spMkLst>
        </pc:spChg>
        <pc:spChg chg="mod">
          <ac:chgData name="Kristina Chorvatova" userId="a0752222-2c5e-4419-b38d-8ac65628b346" providerId="ADAL" clId="{528A2276-C604-43F1-A8BF-0752E78804D8}" dt="2024-02-21T15:22:39.725" v="13616" actId="14100"/>
          <ac:spMkLst>
            <pc:docMk/>
            <pc:sldMk cId="315184074" sldId="274"/>
            <ac:spMk id="205" creationId="{91BE335F-4382-A630-819B-B5670FC61ECA}"/>
          </ac:spMkLst>
        </pc:spChg>
        <pc:spChg chg="mod">
          <ac:chgData name="Kristina Chorvatova" userId="a0752222-2c5e-4419-b38d-8ac65628b346" providerId="ADAL" clId="{528A2276-C604-43F1-A8BF-0752E78804D8}" dt="2024-02-21T15:22:48.672" v="13629" actId="14100"/>
          <ac:spMkLst>
            <pc:docMk/>
            <pc:sldMk cId="315184074" sldId="274"/>
            <ac:spMk id="206" creationId="{27E3F8AA-3724-AE89-571D-7F8E14295015}"/>
          </ac:spMkLst>
        </pc:spChg>
        <pc:spChg chg="mod">
          <ac:chgData name="Kristina Chorvatova" userId="a0752222-2c5e-4419-b38d-8ac65628b346" providerId="ADAL" clId="{528A2276-C604-43F1-A8BF-0752E78804D8}" dt="2024-02-21T15:22:46.428" v="13628" actId="1035"/>
          <ac:spMkLst>
            <pc:docMk/>
            <pc:sldMk cId="315184074" sldId="274"/>
            <ac:spMk id="207" creationId="{C5A78918-8164-054A-058B-557706C639E6}"/>
          </ac:spMkLst>
        </pc:spChg>
        <pc:spChg chg="mod">
          <ac:chgData name="Kristina Chorvatova" userId="a0752222-2c5e-4419-b38d-8ac65628b346" providerId="ADAL" clId="{528A2276-C604-43F1-A8BF-0752E78804D8}" dt="2024-02-21T15:26:40.730" v="14111" actId="1076"/>
          <ac:spMkLst>
            <pc:docMk/>
            <pc:sldMk cId="315184074" sldId="274"/>
            <ac:spMk id="208" creationId="{02A3559A-E922-DC1F-3188-D164202ED099}"/>
          </ac:spMkLst>
        </pc:spChg>
        <pc:spChg chg="mod">
          <ac:chgData name="Kristina Chorvatova" userId="a0752222-2c5e-4419-b38d-8ac65628b346" providerId="ADAL" clId="{528A2276-C604-43F1-A8BF-0752E78804D8}" dt="2024-02-21T15:26:40.730" v="14111" actId="1076"/>
          <ac:spMkLst>
            <pc:docMk/>
            <pc:sldMk cId="315184074" sldId="274"/>
            <ac:spMk id="209" creationId="{0BA7B3A0-EA62-76B4-E434-704331CF4F77}"/>
          </ac:spMkLst>
        </pc:spChg>
        <pc:spChg chg="mod">
          <ac:chgData name="Kristina Chorvatova" userId="a0752222-2c5e-4419-b38d-8ac65628b346" providerId="ADAL" clId="{528A2276-C604-43F1-A8BF-0752E78804D8}" dt="2024-02-21T15:26:40.730" v="14111" actId="1076"/>
          <ac:spMkLst>
            <pc:docMk/>
            <pc:sldMk cId="315184074" sldId="274"/>
            <ac:spMk id="210" creationId="{6A179095-FD0A-9052-503E-547E86F8E036}"/>
          </ac:spMkLst>
        </pc:spChg>
        <pc:spChg chg="mod">
          <ac:chgData name="Kristina Chorvatova" userId="a0752222-2c5e-4419-b38d-8ac65628b346" providerId="ADAL" clId="{528A2276-C604-43F1-A8BF-0752E78804D8}" dt="2024-02-21T15:26:40.730" v="14111" actId="1076"/>
          <ac:spMkLst>
            <pc:docMk/>
            <pc:sldMk cId="315184074" sldId="274"/>
            <ac:spMk id="211" creationId="{58A54F93-7798-0EF6-5A0C-C232C72016B9}"/>
          </ac:spMkLst>
        </pc:spChg>
        <pc:spChg chg="del mod">
          <ac:chgData name="Kristina Chorvatova" userId="a0752222-2c5e-4419-b38d-8ac65628b346" providerId="ADAL" clId="{528A2276-C604-43F1-A8BF-0752E78804D8}" dt="2024-02-21T15:15:00.814" v="12850" actId="478"/>
          <ac:spMkLst>
            <pc:docMk/>
            <pc:sldMk cId="315184074" sldId="274"/>
            <ac:spMk id="212" creationId="{F825ABF8-A5C9-AA95-8789-347B36696968}"/>
          </ac:spMkLst>
        </pc:spChg>
        <pc:spChg chg="mod">
          <ac:chgData name="Kristina Chorvatova" userId="a0752222-2c5e-4419-b38d-8ac65628b346" providerId="ADAL" clId="{528A2276-C604-43F1-A8BF-0752E78804D8}" dt="2024-02-21T15:28:55.237" v="14403" actId="1035"/>
          <ac:spMkLst>
            <pc:docMk/>
            <pc:sldMk cId="315184074" sldId="274"/>
            <ac:spMk id="213" creationId="{5B6C61F0-2DBC-E89D-2AE7-245277A93360}"/>
          </ac:spMkLst>
        </pc:spChg>
        <pc:spChg chg="add mod">
          <ac:chgData name="Kristina Chorvatova" userId="a0752222-2c5e-4419-b38d-8ac65628b346" providerId="ADAL" clId="{528A2276-C604-43F1-A8BF-0752E78804D8}" dt="2024-02-21T16:05:47.509" v="15776" actId="14100"/>
          <ac:spMkLst>
            <pc:docMk/>
            <pc:sldMk cId="315184074" sldId="274"/>
            <ac:spMk id="245" creationId="{8AB31010-551A-5D0C-602A-D33B1F451BE1}"/>
          </ac:spMkLst>
        </pc:spChg>
        <pc:spChg chg="mod">
          <ac:chgData name="Kristina Chorvatova" userId="a0752222-2c5e-4419-b38d-8ac65628b346" providerId="ADAL" clId="{528A2276-C604-43F1-A8BF-0752E78804D8}" dt="2024-02-21T15:18:00.202" v="13159" actId="1035"/>
          <ac:spMkLst>
            <pc:docMk/>
            <pc:sldMk cId="315184074" sldId="274"/>
            <ac:spMk id="280" creationId="{EC6D10BD-8F9D-8207-F95A-E62B9F4E1A12}"/>
          </ac:spMkLst>
        </pc:spChg>
        <pc:spChg chg="del mod">
          <ac:chgData name="Kristina Chorvatova" userId="a0752222-2c5e-4419-b38d-8ac65628b346" providerId="ADAL" clId="{528A2276-C604-43F1-A8BF-0752E78804D8}" dt="2024-02-21T15:14:51.478" v="12845" actId="478"/>
          <ac:spMkLst>
            <pc:docMk/>
            <pc:sldMk cId="315184074" sldId="274"/>
            <ac:spMk id="281" creationId="{22AD9590-9502-4D86-FE7D-8B77EFF2C928}"/>
          </ac:spMkLst>
        </pc:spChg>
        <pc:spChg chg="mod">
          <ac:chgData name="Kristina Chorvatova" userId="a0752222-2c5e-4419-b38d-8ac65628b346" providerId="ADAL" clId="{528A2276-C604-43F1-A8BF-0752E78804D8}" dt="2024-02-21T15:18:00.202" v="13159" actId="1035"/>
          <ac:spMkLst>
            <pc:docMk/>
            <pc:sldMk cId="315184074" sldId="274"/>
            <ac:spMk id="282" creationId="{5E504311-1C58-D035-0017-71336D6B9084}"/>
          </ac:spMkLst>
        </pc:spChg>
        <pc:spChg chg="del mod">
          <ac:chgData name="Kristina Chorvatova" userId="a0752222-2c5e-4419-b38d-8ac65628b346" providerId="ADAL" clId="{528A2276-C604-43F1-A8BF-0752E78804D8}" dt="2024-02-21T15:14:57.589" v="12849" actId="478"/>
          <ac:spMkLst>
            <pc:docMk/>
            <pc:sldMk cId="315184074" sldId="274"/>
            <ac:spMk id="293" creationId="{70C5BFF1-BD21-061B-F509-B0524BC181A9}"/>
          </ac:spMkLst>
        </pc:spChg>
        <pc:spChg chg="mod">
          <ac:chgData name="Kristina Chorvatova" userId="a0752222-2c5e-4419-b38d-8ac65628b346" providerId="ADAL" clId="{528A2276-C604-43F1-A8BF-0752E78804D8}" dt="2024-02-21T15:23:39.024" v="13756" actId="20577"/>
          <ac:spMkLst>
            <pc:docMk/>
            <pc:sldMk cId="315184074" sldId="274"/>
            <ac:spMk id="354" creationId="{65FB9F72-09E9-587C-4F6E-B5AEE2166D91}"/>
          </ac:spMkLst>
        </pc:spChg>
        <pc:cxnChg chg="add mod">
          <ac:chgData name="Kristina Chorvatova" userId="a0752222-2c5e-4419-b38d-8ac65628b346" providerId="ADAL" clId="{528A2276-C604-43F1-A8BF-0752E78804D8}" dt="2024-02-21T15:10:01.563" v="12489" actId="1076"/>
          <ac:cxnSpMkLst>
            <pc:docMk/>
            <pc:sldMk cId="315184074" sldId="274"/>
            <ac:cxnSpMk id="32" creationId="{61446CA4-32F9-EFDD-DCFF-0A15F2BA9F61}"/>
          </ac:cxnSpMkLst>
        </pc:cxnChg>
        <pc:cxnChg chg="mod">
          <ac:chgData name="Kristina Chorvatova" userId="a0752222-2c5e-4419-b38d-8ac65628b346" providerId="ADAL" clId="{528A2276-C604-43F1-A8BF-0752E78804D8}" dt="2024-02-21T15:07:13.926" v="12265" actId="1076"/>
          <ac:cxnSpMkLst>
            <pc:docMk/>
            <pc:sldMk cId="315184074" sldId="274"/>
            <ac:cxnSpMk id="33" creationId="{DF823FF5-DB87-A28A-1655-363DFD79BB7C}"/>
          </ac:cxnSpMkLst>
        </pc:cxnChg>
        <pc:cxnChg chg="add mod">
          <ac:chgData name="Kristina Chorvatova" userId="a0752222-2c5e-4419-b38d-8ac65628b346" providerId="ADAL" clId="{528A2276-C604-43F1-A8BF-0752E78804D8}" dt="2024-02-21T15:10:51.649" v="12596" actId="14100"/>
          <ac:cxnSpMkLst>
            <pc:docMk/>
            <pc:sldMk cId="315184074" sldId="274"/>
            <ac:cxnSpMk id="36" creationId="{19688986-5A71-6587-011C-9DB1F9B19F87}"/>
          </ac:cxnSpMkLst>
        </pc:cxnChg>
        <pc:cxnChg chg="del mod">
          <ac:chgData name="Kristina Chorvatova" userId="a0752222-2c5e-4419-b38d-8ac65628b346" providerId="ADAL" clId="{528A2276-C604-43F1-A8BF-0752E78804D8}" dt="2024-02-21T15:04:47.005" v="12161" actId="478"/>
          <ac:cxnSpMkLst>
            <pc:docMk/>
            <pc:sldMk cId="315184074" sldId="274"/>
            <ac:cxnSpMk id="37" creationId="{DB3F9FA8-BFFC-E18F-1B5B-4FB7AAEBACEF}"/>
          </ac:cxnSpMkLst>
        </pc:cxnChg>
        <pc:cxnChg chg="mod">
          <ac:chgData name="Kristina Chorvatova" userId="a0752222-2c5e-4419-b38d-8ac65628b346" providerId="ADAL" clId="{528A2276-C604-43F1-A8BF-0752E78804D8}" dt="2024-02-21T15:07:13.926" v="12265" actId="1076"/>
          <ac:cxnSpMkLst>
            <pc:docMk/>
            <pc:sldMk cId="315184074" sldId="274"/>
            <ac:cxnSpMk id="40" creationId="{A8A4386F-685C-4A64-A227-FD09D8922CCC}"/>
          </ac:cxnSpMkLst>
        </pc:cxnChg>
        <pc:cxnChg chg="mod">
          <ac:chgData name="Kristina Chorvatova" userId="a0752222-2c5e-4419-b38d-8ac65628b346" providerId="ADAL" clId="{528A2276-C604-43F1-A8BF-0752E78804D8}" dt="2024-02-21T15:01:45.402" v="12042" actId="1076"/>
          <ac:cxnSpMkLst>
            <pc:docMk/>
            <pc:sldMk cId="315184074" sldId="274"/>
            <ac:cxnSpMk id="54" creationId="{FB37CC8D-58ED-F9C9-0625-69306D035AD0}"/>
          </ac:cxnSpMkLst>
        </pc:cxnChg>
        <pc:cxnChg chg="mod">
          <ac:chgData name="Kristina Chorvatova" userId="a0752222-2c5e-4419-b38d-8ac65628b346" providerId="ADAL" clId="{528A2276-C604-43F1-A8BF-0752E78804D8}" dt="2024-02-21T15:01:45.402" v="12042" actId="1076"/>
          <ac:cxnSpMkLst>
            <pc:docMk/>
            <pc:sldMk cId="315184074" sldId="274"/>
            <ac:cxnSpMk id="74" creationId="{860E727D-4BEB-6D1E-3DBF-4F7F42F06F94}"/>
          </ac:cxnSpMkLst>
        </pc:cxnChg>
        <pc:cxnChg chg="mod">
          <ac:chgData name="Kristina Chorvatova" userId="a0752222-2c5e-4419-b38d-8ac65628b346" providerId="ADAL" clId="{528A2276-C604-43F1-A8BF-0752E78804D8}" dt="2024-02-21T15:09:27.266" v="12476" actId="14100"/>
          <ac:cxnSpMkLst>
            <pc:docMk/>
            <pc:sldMk cId="315184074" sldId="274"/>
            <ac:cxnSpMk id="78" creationId="{04D55014-B5EA-FEFA-3101-1C2163D3012E}"/>
          </ac:cxnSpMkLst>
        </pc:cxnChg>
        <pc:cxnChg chg="add mod">
          <ac:chgData name="Kristina Chorvatova" userId="a0752222-2c5e-4419-b38d-8ac65628b346" providerId="ADAL" clId="{528A2276-C604-43F1-A8BF-0752E78804D8}" dt="2024-02-21T15:28:55.237" v="14403" actId="1035"/>
          <ac:cxnSpMkLst>
            <pc:docMk/>
            <pc:sldMk cId="315184074" sldId="274"/>
            <ac:cxnSpMk id="103" creationId="{18A6EB85-41F8-821B-BD7E-36CF7E7CAADF}"/>
          </ac:cxnSpMkLst>
        </pc:cxnChg>
        <pc:cxnChg chg="mod">
          <ac:chgData name="Kristina Chorvatova" userId="a0752222-2c5e-4419-b38d-8ac65628b346" providerId="ADAL" clId="{528A2276-C604-43F1-A8BF-0752E78804D8}" dt="2024-02-21T15:09:58.503" v="12488" actId="14100"/>
          <ac:cxnSpMkLst>
            <pc:docMk/>
            <pc:sldMk cId="315184074" sldId="274"/>
            <ac:cxnSpMk id="109" creationId="{C53B2964-02BF-118D-28C0-C48846FCEDE5}"/>
          </ac:cxnSpMkLst>
        </pc:cxnChg>
        <pc:cxnChg chg="add mod">
          <ac:chgData name="Kristina Chorvatova" userId="a0752222-2c5e-4419-b38d-8ac65628b346" providerId="ADAL" clId="{528A2276-C604-43F1-A8BF-0752E78804D8}" dt="2024-02-21T15:28:55.237" v="14403" actId="1035"/>
          <ac:cxnSpMkLst>
            <pc:docMk/>
            <pc:sldMk cId="315184074" sldId="274"/>
            <ac:cxnSpMk id="111" creationId="{47F2828B-FB82-01F3-B356-EC22090B3748}"/>
          </ac:cxnSpMkLst>
        </pc:cxnChg>
        <pc:cxnChg chg="del mod">
          <ac:chgData name="Kristina Chorvatova" userId="a0752222-2c5e-4419-b38d-8ac65628b346" providerId="ADAL" clId="{528A2276-C604-43F1-A8BF-0752E78804D8}" dt="2024-02-21T15:00:47.518" v="11943" actId="478"/>
          <ac:cxnSpMkLst>
            <pc:docMk/>
            <pc:sldMk cId="315184074" sldId="274"/>
            <ac:cxnSpMk id="114" creationId="{84EF9C76-E731-CCA1-95B0-E8387DC04A3C}"/>
          </ac:cxnSpMkLst>
        </pc:cxnChg>
        <pc:cxnChg chg="add mod">
          <ac:chgData name="Kristina Chorvatova" userId="a0752222-2c5e-4419-b38d-8ac65628b346" providerId="ADAL" clId="{528A2276-C604-43F1-A8BF-0752E78804D8}" dt="2024-02-21T15:28:55.237" v="14403" actId="1035"/>
          <ac:cxnSpMkLst>
            <pc:docMk/>
            <pc:sldMk cId="315184074" sldId="274"/>
            <ac:cxnSpMk id="116" creationId="{A3D9448D-AA54-2F36-496C-118FDE62CE36}"/>
          </ac:cxnSpMkLst>
        </pc:cxnChg>
        <pc:cxnChg chg="del mod">
          <ac:chgData name="Kristina Chorvatova" userId="a0752222-2c5e-4419-b38d-8ac65628b346" providerId="ADAL" clId="{528A2276-C604-43F1-A8BF-0752E78804D8}" dt="2024-02-21T15:00:46.362" v="11942" actId="478"/>
          <ac:cxnSpMkLst>
            <pc:docMk/>
            <pc:sldMk cId="315184074" sldId="274"/>
            <ac:cxnSpMk id="117" creationId="{0D375A61-199B-5B62-6B71-808A11091729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27" creationId="{73B833B0-D31E-7E74-E850-6E4BB1A2DE21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30" creationId="{62915A50-D1F0-D6BF-881D-5C6A2BE0D7C2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33" creationId="{20B6A07E-F2C3-BDBA-07F0-02C21CEFA16B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36" creationId="{398F06FC-7459-828C-E296-22E6E1DCF770}"/>
          </ac:cxnSpMkLst>
        </pc:cxnChg>
        <pc:cxnChg chg="add mod">
          <ac:chgData name="Kristina Chorvatova" userId="a0752222-2c5e-4419-b38d-8ac65628b346" providerId="ADAL" clId="{528A2276-C604-43F1-A8BF-0752E78804D8}" dt="2024-02-21T16:05:10.306" v="15688" actId="14100"/>
          <ac:cxnSpMkLst>
            <pc:docMk/>
            <pc:sldMk cId="315184074" sldId="274"/>
            <ac:cxnSpMk id="137" creationId="{C3750914-4294-64D7-367C-F53D2410D128}"/>
          </ac:cxnSpMkLst>
        </pc:cxnChg>
        <pc:cxnChg chg="add mod">
          <ac:chgData name="Kristina Chorvatova" userId="a0752222-2c5e-4419-b38d-8ac65628b346" providerId="ADAL" clId="{528A2276-C604-43F1-A8BF-0752E78804D8}" dt="2024-02-21T16:05:08.226" v="15687" actId="14100"/>
          <ac:cxnSpMkLst>
            <pc:docMk/>
            <pc:sldMk cId="315184074" sldId="274"/>
            <ac:cxnSpMk id="138" creationId="{25BE2E9E-3FFB-412D-FAF5-F34ABA876DCA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39" creationId="{37D39899-B34A-C6B5-3CEF-01C88E4BA8CF}"/>
          </ac:cxnSpMkLst>
        </pc:cxnChg>
        <pc:cxnChg chg="add mod">
          <ac:chgData name="Kristina Chorvatova" userId="a0752222-2c5e-4419-b38d-8ac65628b346" providerId="ADAL" clId="{528A2276-C604-43F1-A8BF-0752E78804D8}" dt="2024-02-21T16:03:26.804" v="15485" actId="1076"/>
          <ac:cxnSpMkLst>
            <pc:docMk/>
            <pc:sldMk cId="315184074" sldId="274"/>
            <ac:cxnSpMk id="140" creationId="{56CA0BAD-BE3D-91B0-3E90-E074CB772B44}"/>
          </ac:cxnSpMkLst>
        </pc:cxnChg>
        <pc:cxnChg chg="add mod">
          <ac:chgData name="Kristina Chorvatova" userId="a0752222-2c5e-4419-b38d-8ac65628b346" providerId="ADAL" clId="{528A2276-C604-43F1-A8BF-0752E78804D8}" dt="2024-02-21T16:03:30.565" v="15486" actId="14100"/>
          <ac:cxnSpMkLst>
            <pc:docMk/>
            <pc:sldMk cId="315184074" sldId="274"/>
            <ac:cxnSpMk id="141" creationId="{CBD381D3-15D5-F566-4639-1A0DFF62DDD0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42" creationId="{C7BBBC2D-5E7F-6244-9E82-443FB4125FFC}"/>
          </ac:cxnSpMkLst>
        </pc:cxnChg>
        <pc:cxnChg chg="add mod">
          <ac:chgData name="Kristina Chorvatova" userId="a0752222-2c5e-4419-b38d-8ac65628b346" providerId="ADAL" clId="{528A2276-C604-43F1-A8BF-0752E78804D8}" dt="2024-02-21T16:02:33.530" v="15343" actId="14100"/>
          <ac:cxnSpMkLst>
            <pc:docMk/>
            <pc:sldMk cId="315184074" sldId="274"/>
            <ac:cxnSpMk id="143" creationId="{C5F7BE79-7D0D-5B1D-EB93-36A450CE96B9}"/>
          </ac:cxnSpMkLst>
        </pc:cxnChg>
        <pc:cxnChg chg="add mod">
          <ac:chgData name="Kristina Chorvatova" userId="a0752222-2c5e-4419-b38d-8ac65628b346" providerId="ADAL" clId="{528A2276-C604-43F1-A8BF-0752E78804D8}" dt="2024-02-21T16:00:34.095" v="15135" actId="1035"/>
          <ac:cxnSpMkLst>
            <pc:docMk/>
            <pc:sldMk cId="315184074" sldId="274"/>
            <ac:cxnSpMk id="144" creationId="{261C88CD-3F73-B153-FB7F-64EB65F2DBAC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45" creationId="{0D764838-083A-6BA6-AB89-519878E5976F}"/>
          </ac:cxnSpMkLst>
        </pc:cxnChg>
        <pc:cxnChg chg="add mod">
          <ac:chgData name="Kristina Chorvatova" userId="a0752222-2c5e-4419-b38d-8ac65628b346" providerId="ADAL" clId="{528A2276-C604-43F1-A8BF-0752E78804D8}" dt="2024-02-21T16:00:10.442" v="15121" actId="1076"/>
          <ac:cxnSpMkLst>
            <pc:docMk/>
            <pc:sldMk cId="315184074" sldId="274"/>
            <ac:cxnSpMk id="146" creationId="{35291365-634C-FF88-3EF0-917DBDCC33DF}"/>
          </ac:cxnSpMkLst>
        </pc:cxnChg>
        <pc:cxnChg chg="add mod">
          <ac:chgData name="Kristina Chorvatova" userId="a0752222-2c5e-4419-b38d-8ac65628b346" providerId="ADAL" clId="{528A2276-C604-43F1-A8BF-0752E78804D8}" dt="2024-02-21T16:00:10.442" v="15121" actId="1076"/>
          <ac:cxnSpMkLst>
            <pc:docMk/>
            <pc:sldMk cId="315184074" sldId="274"/>
            <ac:cxnSpMk id="147" creationId="{AA9E2676-7B7C-0C91-1791-2A7083503667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48" creationId="{8788D745-0F42-4D5B-45FC-CF22620AAB58}"/>
          </ac:cxnSpMkLst>
        </pc:cxnChg>
        <pc:cxnChg chg="add mod">
          <ac:chgData name="Kristina Chorvatova" userId="a0752222-2c5e-4419-b38d-8ac65628b346" providerId="ADAL" clId="{528A2276-C604-43F1-A8BF-0752E78804D8}" dt="2024-02-21T15:32:53.445" v="14661" actId="1036"/>
          <ac:cxnSpMkLst>
            <pc:docMk/>
            <pc:sldMk cId="315184074" sldId="274"/>
            <ac:cxnSpMk id="149" creationId="{EE5FB3C0-3DB4-3E7A-53AE-8C5735ADE7FA}"/>
          </ac:cxnSpMkLst>
        </pc:cxnChg>
        <pc:cxnChg chg="add del mod">
          <ac:chgData name="Kristina Chorvatova" userId="a0752222-2c5e-4419-b38d-8ac65628b346" providerId="ADAL" clId="{528A2276-C604-43F1-A8BF-0752E78804D8}" dt="2024-02-21T15:29:15.642" v="14406" actId="478"/>
          <ac:cxnSpMkLst>
            <pc:docMk/>
            <pc:sldMk cId="315184074" sldId="274"/>
            <ac:cxnSpMk id="150" creationId="{91002DBE-4DDA-8236-E18A-8EB63348EBEB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51" creationId="{AD6E5152-9628-28BC-3F23-261E5E811E9C}"/>
          </ac:cxnSpMkLst>
        </pc:cxnChg>
        <pc:cxnChg chg="add mod">
          <ac:chgData name="Kristina Chorvatova" userId="a0752222-2c5e-4419-b38d-8ac65628b346" providerId="ADAL" clId="{528A2276-C604-43F1-A8BF-0752E78804D8}" dt="2024-02-21T15:32:53.445" v="14661" actId="1036"/>
          <ac:cxnSpMkLst>
            <pc:docMk/>
            <pc:sldMk cId="315184074" sldId="274"/>
            <ac:cxnSpMk id="152" creationId="{04A10FDF-EF86-73BE-D6D3-9CA1DAE79500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54" creationId="{14BED370-0E47-38AE-D18D-F030CC6FDB1D}"/>
          </ac:cxnSpMkLst>
        </pc:cxnChg>
        <pc:cxnChg chg="add del mod">
          <ac:chgData name="Kristina Chorvatova" userId="a0752222-2c5e-4419-b38d-8ac65628b346" providerId="ADAL" clId="{528A2276-C604-43F1-A8BF-0752E78804D8}" dt="2024-02-21T16:04:49.863" v="15641" actId="478"/>
          <ac:cxnSpMkLst>
            <pc:docMk/>
            <pc:sldMk cId="315184074" sldId="274"/>
            <ac:cxnSpMk id="155" creationId="{42F5BBF6-F76D-A59B-E69F-2F8D1F1CDD45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57" creationId="{16DCF9A2-8FFE-00DD-ACB9-0AE41B13F43B}"/>
          </ac:cxnSpMkLst>
        </pc:cxnChg>
        <pc:cxnChg chg="add mod">
          <ac:chgData name="Kristina Chorvatova" userId="a0752222-2c5e-4419-b38d-8ac65628b346" providerId="ADAL" clId="{528A2276-C604-43F1-A8BF-0752E78804D8}" dt="2024-02-21T15:32:53.445" v="14661" actId="1036"/>
          <ac:cxnSpMkLst>
            <pc:docMk/>
            <pc:sldMk cId="315184074" sldId="274"/>
            <ac:cxnSpMk id="165" creationId="{0B0C24C6-E327-B223-948C-612F31CF5F0E}"/>
          </ac:cxnSpMkLst>
        </pc:cxnChg>
        <pc:cxnChg chg="add mod">
          <ac:chgData name="Kristina Chorvatova" userId="a0752222-2c5e-4419-b38d-8ac65628b346" providerId="ADAL" clId="{528A2276-C604-43F1-A8BF-0752E78804D8}" dt="2024-02-21T16:01:19.094" v="15189" actId="14100"/>
          <ac:cxnSpMkLst>
            <pc:docMk/>
            <pc:sldMk cId="315184074" sldId="274"/>
            <ac:cxnSpMk id="180" creationId="{62C07970-FFDB-9B62-63E6-BB31420A9AA2}"/>
          </ac:cxnSpMkLst>
        </pc:cxnChg>
        <pc:cxnChg chg="del mod">
          <ac:chgData name="Kristina Chorvatova" userId="a0752222-2c5e-4419-b38d-8ac65628b346" providerId="ADAL" clId="{528A2276-C604-43F1-A8BF-0752E78804D8}" dt="2024-02-21T15:11:37.504" v="12624" actId="478"/>
          <ac:cxnSpMkLst>
            <pc:docMk/>
            <pc:sldMk cId="315184074" sldId="274"/>
            <ac:cxnSpMk id="189" creationId="{E9C28173-58B3-7B06-B389-78829CA1285F}"/>
          </ac:cxnSpMkLst>
        </pc:cxnChg>
        <pc:cxnChg chg="add mod">
          <ac:chgData name="Kristina Chorvatova" userId="a0752222-2c5e-4419-b38d-8ac65628b346" providerId="ADAL" clId="{528A2276-C604-43F1-A8BF-0752E78804D8}" dt="2024-02-21T16:04:41.763" v="15637" actId="14100"/>
          <ac:cxnSpMkLst>
            <pc:docMk/>
            <pc:sldMk cId="315184074" sldId="274"/>
            <ac:cxnSpMk id="200" creationId="{B1C4E058-D4C4-E282-FD25-840184C112FD}"/>
          </ac:cxnSpMkLst>
        </pc:cxnChg>
        <pc:cxnChg chg="mod">
          <ac:chgData name="Kristina Chorvatova" userId="a0752222-2c5e-4419-b38d-8ac65628b346" providerId="ADAL" clId="{528A2276-C604-43F1-A8BF-0752E78804D8}" dt="2024-02-21T15:18:00.202" v="13159" actId="1035"/>
          <ac:cxnSpMkLst>
            <pc:docMk/>
            <pc:sldMk cId="315184074" sldId="274"/>
            <ac:cxnSpMk id="214" creationId="{E166EE54-07BF-A2D3-835F-D5731EAC233E}"/>
          </ac:cxnSpMkLst>
        </pc:cxnChg>
        <pc:cxnChg chg="mod">
          <ac:chgData name="Kristina Chorvatova" userId="a0752222-2c5e-4419-b38d-8ac65628b346" providerId="ADAL" clId="{528A2276-C604-43F1-A8BF-0752E78804D8}" dt="2024-02-21T15:18:00.202" v="13159" actId="1035"/>
          <ac:cxnSpMkLst>
            <pc:docMk/>
            <pc:sldMk cId="315184074" sldId="274"/>
            <ac:cxnSpMk id="215" creationId="{F291740F-1313-D0DB-7503-ADED07A46C20}"/>
          </ac:cxnSpMkLst>
        </pc:cxnChg>
        <pc:cxnChg chg="mod">
          <ac:chgData name="Kristina Chorvatova" userId="a0752222-2c5e-4419-b38d-8ac65628b346" providerId="ADAL" clId="{528A2276-C604-43F1-A8BF-0752E78804D8}" dt="2024-02-21T15:18:00.202" v="13159" actId="1035"/>
          <ac:cxnSpMkLst>
            <pc:docMk/>
            <pc:sldMk cId="315184074" sldId="274"/>
            <ac:cxnSpMk id="216" creationId="{5653EA49-2AA3-5B78-5955-F9B0C6711A69}"/>
          </ac:cxnSpMkLst>
        </pc:cxnChg>
        <pc:cxnChg chg="mod">
          <ac:chgData name="Kristina Chorvatova" userId="a0752222-2c5e-4419-b38d-8ac65628b346" providerId="ADAL" clId="{528A2276-C604-43F1-A8BF-0752E78804D8}" dt="2024-02-21T15:18:00.202" v="13159" actId="1035"/>
          <ac:cxnSpMkLst>
            <pc:docMk/>
            <pc:sldMk cId="315184074" sldId="274"/>
            <ac:cxnSpMk id="217" creationId="{42E4328A-AE5F-BD45-5F61-0AF7DC902601}"/>
          </ac:cxnSpMkLst>
        </pc:cxnChg>
        <pc:cxnChg chg="del mod">
          <ac:chgData name="Kristina Chorvatova" userId="a0752222-2c5e-4419-b38d-8ac65628b346" providerId="ADAL" clId="{528A2276-C604-43F1-A8BF-0752E78804D8}" dt="2024-02-21T15:14:55.684" v="12847" actId="478"/>
          <ac:cxnSpMkLst>
            <pc:docMk/>
            <pc:sldMk cId="315184074" sldId="274"/>
            <ac:cxnSpMk id="218" creationId="{E91DB30E-B7C6-BD90-57C3-33D7E1578DE1}"/>
          </ac:cxnSpMkLst>
        </pc:cxnChg>
        <pc:cxnChg chg="mod">
          <ac:chgData name="Kristina Chorvatova" userId="a0752222-2c5e-4419-b38d-8ac65628b346" providerId="ADAL" clId="{528A2276-C604-43F1-A8BF-0752E78804D8}" dt="2024-02-21T15:11:45.382" v="12668" actId="1035"/>
          <ac:cxnSpMkLst>
            <pc:docMk/>
            <pc:sldMk cId="315184074" sldId="274"/>
            <ac:cxnSpMk id="219" creationId="{AB141954-CAF9-9216-5DC6-E2A82A9E8F24}"/>
          </ac:cxnSpMkLst>
        </pc:cxnChg>
        <pc:cxnChg chg="mod">
          <ac:chgData name="Kristina Chorvatova" userId="a0752222-2c5e-4419-b38d-8ac65628b346" providerId="ADAL" clId="{528A2276-C604-43F1-A8BF-0752E78804D8}" dt="2024-02-21T15:11:45.382" v="12668" actId="1035"/>
          <ac:cxnSpMkLst>
            <pc:docMk/>
            <pc:sldMk cId="315184074" sldId="274"/>
            <ac:cxnSpMk id="220" creationId="{1C690554-FCD2-A19C-8FE1-47385D85CD8F}"/>
          </ac:cxnSpMkLst>
        </pc:cxnChg>
        <pc:cxnChg chg="mod">
          <ac:chgData name="Kristina Chorvatova" userId="a0752222-2c5e-4419-b38d-8ac65628b346" providerId="ADAL" clId="{528A2276-C604-43F1-A8BF-0752E78804D8}" dt="2024-02-21T15:22:18.478" v="13591" actId="1036"/>
          <ac:cxnSpMkLst>
            <pc:docMk/>
            <pc:sldMk cId="315184074" sldId="274"/>
            <ac:cxnSpMk id="221" creationId="{E033AC4C-2324-384B-4939-484F7E0575B6}"/>
          </ac:cxnSpMkLst>
        </pc:cxnChg>
        <pc:cxnChg chg="mod">
          <ac:chgData name="Kristina Chorvatova" userId="a0752222-2c5e-4419-b38d-8ac65628b346" providerId="ADAL" clId="{528A2276-C604-43F1-A8BF-0752E78804D8}" dt="2024-02-21T15:21:18.291" v="13589" actId="1035"/>
          <ac:cxnSpMkLst>
            <pc:docMk/>
            <pc:sldMk cId="315184074" sldId="274"/>
            <ac:cxnSpMk id="222" creationId="{AD55FAD8-CE5B-8546-887D-6F44DEA95461}"/>
          </ac:cxnSpMkLst>
        </pc:cxnChg>
        <pc:cxnChg chg="mod">
          <ac:chgData name="Kristina Chorvatova" userId="a0752222-2c5e-4419-b38d-8ac65628b346" providerId="ADAL" clId="{528A2276-C604-43F1-A8BF-0752E78804D8}" dt="2024-02-21T15:22:39.725" v="13616" actId="14100"/>
          <ac:cxnSpMkLst>
            <pc:docMk/>
            <pc:sldMk cId="315184074" sldId="274"/>
            <ac:cxnSpMk id="223" creationId="{01FA5927-7280-5848-558C-27D7619FF287}"/>
          </ac:cxnSpMkLst>
        </pc:cxnChg>
        <pc:cxnChg chg="del mod">
          <ac:chgData name="Kristina Chorvatova" userId="a0752222-2c5e-4419-b38d-8ac65628b346" providerId="ADAL" clId="{528A2276-C604-43F1-A8BF-0752E78804D8}" dt="2024-02-21T15:14:56.835" v="12848" actId="478"/>
          <ac:cxnSpMkLst>
            <pc:docMk/>
            <pc:sldMk cId="315184074" sldId="274"/>
            <ac:cxnSpMk id="224" creationId="{4A850FF1-DA00-B207-5768-BD01D682A33E}"/>
          </ac:cxnSpMkLst>
        </pc:cxnChg>
        <pc:cxnChg chg="mod">
          <ac:chgData name="Kristina Chorvatova" userId="a0752222-2c5e-4419-b38d-8ac65628b346" providerId="ADAL" clId="{528A2276-C604-43F1-A8BF-0752E78804D8}" dt="2024-02-21T15:11:45.382" v="12668" actId="1035"/>
          <ac:cxnSpMkLst>
            <pc:docMk/>
            <pc:sldMk cId="315184074" sldId="274"/>
            <ac:cxnSpMk id="225" creationId="{8D0BE138-208F-7A3F-C835-5A26A09E7CAD}"/>
          </ac:cxnSpMkLst>
        </pc:cxnChg>
        <pc:cxnChg chg="mod">
          <ac:chgData name="Kristina Chorvatova" userId="a0752222-2c5e-4419-b38d-8ac65628b346" providerId="ADAL" clId="{528A2276-C604-43F1-A8BF-0752E78804D8}" dt="2024-02-21T15:26:40.730" v="14111" actId="1076"/>
          <ac:cxnSpMkLst>
            <pc:docMk/>
            <pc:sldMk cId="315184074" sldId="274"/>
            <ac:cxnSpMk id="227" creationId="{404B05BA-D5A9-1E54-75C4-27CD05D8221D}"/>
          </ac:cxnSpMkLst>
        </pc:cxnChg>
        <pc:cxnChg chg="mod">
          <ac:chgData name="Kristina Chorvatova" userId="a0752222-2c5e-4419-b38d-8ac65628b346" providerId="ADAL" clId="{528A2276-C604-43F1-A8BF-0752E78804D8}" dt="2024-02-21T15:26:40.730" v="14111" actId="1076"/>
          <ac:cxnSpMkLst>
            <pc:docMk/>
            <pc:sldMk cId="315184074" sldId="274"/>
            <ac:cxnSpMk id="228" creationId="{B1EF4FAC-80AC-90D9-DCE9-C00B6186DAFF}"/>
          </ac:cxnSpMkLst>
        </pc:cxnChg>
        <pc:cxnChg chg="mod">
          <ac:chgData name="Kristina Chorvatova" userId="a0752222-2c5e-4419-b38d-8ac65628b346" providerId="ADAL" clId="{528A2276-C604-43F1-A8BF-0752E78804D8}" dt="2024-02-21T15:26:40.730" v="14111" actId="1076"/>
          <ac:cxnSpMkLst>
            <pc:docMk/>
            <pc:sldMk cId="315184074" sldId="274"/>
            <ac:cxnSpMk id="229" creationId="{742313FF-3743-F828-ECC7-E25557F38B6E}"/>
          </ac:cxnSpMkLst>
        </pc:cxnChg>
        <pc:cxnChg chg="mod">
          <ac:chgData name="Kristina Chorvatova" userId="a0752222-2c5e-4419-b38d-8ac65628b346" providerId="ADAL" clId="{528A2276-C604-43F1-A8BF-0752E78804D8}" dt="2024-02-21T15:26:43.450" v="14112" actId="14100"/>
          <ac:cxnSpMkLst>
            <pc:docMk/>
            <pc:sldMk cId="315184074" sldId="274"/>
            <ac:cxnSpMk id="230" creationId="{1E0004C4-906F-3FEF-8396-74F064A39421}"/>
          </ac:cxnSpMkLst>
        </pc:cxnChg>
        <pc:cxnChg chg="mod">
          <ac:chgData name="Kristina Chorvatova" userId="a0752222-2c5e-4419-b38d-8ac65628b346" providerId="ADAL" clId="{528A2276-C604-43F1-A8BF-0752E78804D8}" dt="2024-02-21T15:28:55.237" v="14403" actId="1035"/>
          <ac:cxnSpMkLst>
            <pc:docMk/>
            <pc:sldMk cId="315184074" sldId="274"/>
            <ac:cxnSpMk id="231" creationId="{EB1B09E1-DE56-AF7F-9D84-112555DD3F9F}"/>
          </ac:cxnSpMkLst>
        </pc:cxnChg>
        <pc:cxnChg chg="mod">
          <ac:chgData name="Kristina Chorvatova" userId="a0752222-2c5e-4419-b38d-8ac65628b346" providerId="ADAL" clId="{528A2276-C604-43F1-A8BF-0752E78804D8}" dt="2024-02-21T15:28:55.237" v="14403" actId="1035"/>
          <ac:cxnSpMkLst>
            <pc:docMk/>
            <pc:sldMk cId="315184074" sldId="274"/>
            <ac:cxnSpMk id="232" creationId="{D60B65EE-9C89-7CD5-55BD-CC305765E65A}"/>
          </ac:cxnSpMkLst>
        </pc:cxnChg>
        <pc:cxnChg chg="del mod">
          <ac:chgData name="Kristina Chorvatova" userId="a0752222-2c5e-4419-b38d-8ac65628b346" providerId="ADAL" clId="{528A2276-C604-43F1-A8BF-0752E78804D8}" dt="2024-02-21T15:27:01.195" v="14115" actId="478"/>
          <ac:cxnSpMkLst>
            <pc:docMk/>
            <pc:sldMk cId="315184074" sldId="274"/>
            <ac:cxnSpMk id="233" creationId="{709D1AF9-A74B-8359-7E04-C136C0A2688A}"/>
          </ac:cxnSpMkLst>
        </pc:cxnChg>
        <pc:cxnChg chg="del mod">
          <ac:chgData name="Kristina Chorvatova" userId="a0752222-2c5e-4419-b38d-8ac65628b346" providerId="ADAL" clId="{528A2276-C604-43F1-A8BF-0752E78804D8}" dt="2024-02-21T15:27:00.480" v="14114" actId="478"/>
          <ac:cxnSpMkLst>
            <pc:docMk/>
            <pc:sldMk cId="315184074" sldId="274"/>
            <ac:cxnSpMk id="234" creationId="{207E5D50-2638-4D39-577E-946B9F960FFC}"/>
          </ac:cxnSpMkLst>
        </pc:cxnChg>
        <pc:cxnChg chg="del mod">
          <ac:chgData name="Kristina Chorvatova" userId="a0752222-2c5e-4419-b38d-8ac65628b346" providerId="ADAL" clId="{528A2276-C604-43F1-A8BF-0752E78804D8}" dt="2024-02-21T15:15:01.835" v="12851" actId="478"/>
          <ac:cxnSpMkLst>
            <pc:docMk/>
            <pc:sldMk cId="315184074" sldId="274"/>
            <ac:cxnSpMk id="235" creationId="{05B47B5E-2930-98C8-9E61-22E49C0EA860}"/>
          </ac:cxnSpMkLst>
        </pc:cxnChg>
        <pc:cxnChg chg="add mod">
          <ac:chgData name="Kristina Chorvatova" userId="a0752222-2c5e-4419-b38d-8ac65628b346" providerId="ADAL" clId="{528A2276-C604-43F1-A8BF-0752E78804D8}" dt="2024-02-21T16:04:47.075" v="15640" actId="14100"/>
          <ac:cxnSpMkLst>
            <pc:docMk/>
            <pc:sldMk cId="315184074" sldId="274"/>
            <ac:cxnSpMk id="237" creationId="{12BDD5A2-EEFA-61E0-5A42-8364CA278188}"/>
          </ac:cxnSpMkLst>
        </pc:cxnChg>
        <pc:cxnChg chg="add mod">
          <ac:chgData name="Kristina Chorvatova" userId="a0752222-2c5e-4419-b38d-8ac65628b346" providerId="ADAL" clId="{528A2276-C604-43F1-A8BF-0752E78804D8}" dt="2024-02-21T16:05:15.710" v="15691" actId="14100"/>
          <ac:cxnSpMkLst>
            <pc:docMk/>
            <pc:sldMk cId="315184074" sldId="274"/>
            <ac:cxnSpMk id="242" creationId="{A020D6E8-23F2-90E7-A66E-D6FA97B80950}"/>
          </ac:cxnSpMkLst>
        </pc:cxnChg>
        <pc:cxnChg chg="add mod">
          <ac:chgData name="Kristina Chorvatova" userId="a0752222-2c5e-4419-b38d-8ac65628b346" providerId="ADAL" clId="{528A2276-C604-43F1-A8BF-0752E78804D8}" dt="2024-02-21T16:05:52.771" v="15779" actId="14100"/>
          <ac:cxnSpMkLst>
            <pc:docMk/>
            <pc:sldMk cId="315184074" sldId="274"/>
            <ac:cxnSpMk id="246" creationId="{34BA80CF-8555-2A01-5DFA-DCB7E72F18D9}"/>
          </ac:cxnSpMkLst>
        </pc:cxnChg>
        <pc:cxnChg chg="del mod">
          <ac:chgData name="Kristina Chorvatova" userId="a0752222-2c5e-4419-b38d-8ac65628b346" providerId="ADAL" clId="{528A2276-C604-43F1-A8BF-0752E78804D8}" dt="2024-02-21T15:15:02.836" v="12852" actId="478"/>
          <ac:cxnSpMkLst>
            <pc:docMk/>
            <pc:sldMk cId="315184074" sldId="274"/>
            <ac:cxnSpMk id="313" creationId="{A328BB42-F70C-A6C7-BD9C-F55FDFF765D6}"/>
          </ac:cxnSpMkLst>
        </pc:cxnChg>
        <pc:cxnChg chg="mod">
          <ac:chgData name="Kristina Chorvatova" userId="a0752222-2c5e-4419-b38d-8ac65628b346" providerId="ADAL" clId="{528A2276-C604-43F1-A8BF-0752E78804D8}" dt="2024-02-21T15:25:03.431" v="13949" actId="14100"/>
          <ac:cxnSpMkLst>
            <pc:docMk/>
            <pc:sldMk cId="315184074" sldId="274"/>
            <ac:cxnSpMk id="359" creationId="{36F80C36-848F-04F1-DE34-BBF86D117A0C}"/>
          </ac:cxnSpMkLst>
        </pc:cxnChg>
        <pc:cxnChg chg="mod">
          <ac:chgData name="Kristina Chorvatova" userId="a0752222-2c5e-4419-b38d-8ac65628b346" providerId="ADAL" clId="{528A2276-C604-43F1-A8BF-0752E78804D8}" dt="2024-02-21T15:13:14.720" v="12828" actId="1076"/>
          <ac:cxnSpMkLst>
            <pc:docMk/>
            <pc:sldMk cId="315184074" sldId="274"/>
            <ac:cxnSpMk id="362" creationId="{86402ECB-DAB8-1AAC-A979-AD10768EDF74}"/>
          </ac:cxnSpMkLst>
        </pc:cxnChg>
      </pc:sldChg>
      <pc:sldChg chg="addSp modSp new del">
        <pc:chgData name="Kristina Chorvatova" userId="a0752222-2c5e-4419-b38d-8ac65628b346" providerId="ADAL" clId="{528A2276-C604-43F1-A8BF-0752E78804D8}" dt="2024-02-21T16:05:57.677" v="15780" actId="47"/>
        <pc:sldMkLst>
          <pc:docMk/>
          <pc:sldMk cId="2681625700" sldId="275"/>
        </pc:sldMkLst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2" creationId="{114395C2-6D8B-EDBE-3F30-69BA3E4F82D1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3" creationId="{CB55F31B-54EE-4A6E-8C20-E6EE50C2657E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4" creationId="{07CA5C37-749D-63A8-B5FC-132A428AA32B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5" creationId="{889E5CA2-2C64-01E3-3D1F-D7AACCA2487E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6" creationId="{1A1614FD-13F1-05E3-2D9E-5D739340FD6B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7" creationId="{0D5B4FE0-286A-94E5-2D76-4DC1C44E342D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8" creationId="{AC8FA06F-83FA-307F-9530-BBD7D040D370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9" creationId="{144CB3FE-3D63-C4FF-D767-540845DFA0AA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10" creationId="{7CDAE06C-87A8-31C4-DD3C-036C7C749BED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11" creationId="{6687AA55-3F65-CC90-089A-2969A44FF6A6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12" creationId="{7E0AC3BE-6791-ECAD-327E-B6C6508AD97E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13" creationId="{B32057C1-BAEE-7709-B89D-46D024B1A4AA}"/>
          </ac:spMkLst>
        </pc:spChg>
        <pc:spChg chg="add mod">
          <ac:chgData name="Kristina Chorvatova" userId="a0752222-2c5e-4419-b38d-8ac65628b346" providerId="ADAL" clId="{528A2276-C604-43F1-A8BF-0752E78804D8}" dt="2024-02-21T15:11:31.456" v="12623"/>
          <ac:spMkLst>
            <pc:docMk/>
            <pc:sldMk cId="2681625700" sldId="275"/>
            <ac:spMk id="25" creationId="{6AA619C0-ADAB-B2A4-355B-8064F05C27F1}"/>
          </ac:spMkLst>
        </pc:sp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14" creationId="{186134AE-16AC-14DE-D09A-806D3D6FF759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15" creationId="{191E0324-1801-09F8-D709-7530966E5B80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16" creationId="{7D8272CA-6A4F-5076-31D5-3721A5E7D5AF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17" creationId="{8CFB028C-122C-42EE-7C3F-0308809AC09A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18" creationId="{29F7AB0B-6D0E-E01D-11BF-8ED64D862E49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19" creationId="{3106DCD9-92AA-69DB-6533-5363BCCE59B1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20" creationId="{D23CD36E-91C0-29C9-A696-093D9424260A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21" creationId="{8BD06A3C-899D-E43B-64E6-8C0F6CECE6FB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22" creationId="{87A6106C-FB75-14DB-BF91-DE1E493D3705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23" creationId="{380972DE-A562-7DFA-5D4E-D46D43EDA413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24" creationId="{65A32A42-F0DA-9174-E664-72333EC95DD8}"/>
          </ac:cxnSpMkLst>
        </pc:cxnChg>
        <pc:cxnChg chg="add mod">
          <ac:chgData name="Kristina Chorvatova" userId="a0752222-2c5e-4419-b38d-8ac65628b346" providerId="ADAL" clId="{528A2276-C604-43F1-A8BF-0752E78804D8}" dt="2024-02-21T15:11:31.456" v="12623"/>
          <ac:cxnSpMkLst>
            <pc:docMk/>
            <pc:sldMk cId="2681625700" sldId="275"/>
            <ac:cxnSpMk id="26" creationId="{84519D6B-CB90-93E0-80A1-CCE9B5D96522}"/>
          </ac:cxnSpMkLst>
        </pc:cxnChg>
      </pc:sldChg>
    </pc:docChg>
  </pc:docChgLst>
  <pc:docChgLst>
    <pc:chgData name="Kristina Chorvatova" userId="a0752222-2c5e-4419-b38d-8ac65628b346" providerId="ADAL" clId="{E9B3B1F9-A9E5-4EB1-863F-5614D2400484}"/>
    <pc:docChg chg="modSld">
      <pc:chgData name="Kristina Chorvatova" userId="a0752222-2c5e-4419-b38d-8ac65628b346" providerId="ADAL" clId="{E9B3B1F9-A9E5-4EB1-863F-5614D2400484}" dt="2024-02-29T15:22:01.070" v="4" actId="20577"/>
      <pc:docMkLst>
        <pc:docMk/>
      </pc:docMkLst>
      <pc:sldChg chg="delCm">
        <pc:chgData name="Kristina Chorvatova" userId="a0752222-2c5e-4419-b38d-8ac65628b346" providerId="ADAL" clId="{E9B3B1F9-A9E5-4EB1-863F-5614D2400484}" dt="2024-02-22T18:37:22.673" v="3"/>
        <pc:sldMkLst>
          <pc:docMk/>
          <pc:sldMk cId="2713721665" sldId="263"/>
        </pc:sldMkLst>
      </pc:sldChg>
      <pc:sldChg chg="modNotesTx">
        <pc:chgData name="Kristina Chorvatova" userId="a0752222-2c5e-4419-b38d-8ac65628b346" providerId="ADAL" clId="{E9B3B1F9-A9E5-4EB1-863F-5614D2400484}" dt="2024-02-29T15:22:01.070" v="4" actId="20577"/>
        <pc:sldMkLst>
          <pc:docMk/>
          <pc:sldMk cId="150653757" sldId="272"/>
        </pc:sldMkLst>
      </pc:sldChg>
    </pc:docChg>
  </pc:docChgLst>
  <pc:docChgLst>
    <pc:chgData name="Anna Korienieva" userId="7c015484-48a4-4fae-a79e-1901f757d378" providerId="ADAL" clId="{96508027-E215-4FB4-AA3F-F08CB75FE190}"/>
    <pc:docChg chg="undo custSel modSld">
      <pc:chgData name="Anna Korienieva" userId="7c015484-48a4-4fae-a79e-1901f757d378" providerId="ADAL" clId="{96508027-E215-4FB4-AA3F-F08CB75FE190}" dt="2024-01-10T16:22:45.682" v="4" actId="1076"/>
      <pc:docMkLst>
        <pc:docMk/>
      </pc:docMkLst>
      <pc:sldChg chg="addSp delSp modSp mod">
        <pc:chgData name="Anna Korienieva" userId="7c015484-48a4-4fae-a79e-1901f757d378" providerId="ADAL" clId="{96508027-E215-4FB4-AA3F-F08CB75FE190}" dt="2024-01-10T16:22:45.682" v="4" actId="1076"/>
        <pc:sldMkLst>
          <pc:docMk/>
          <pc:sldMk cId="2745262193" sldId="264"/>
        </pc:sldMkLst>
        <pc:spChg chg="mod">
          <ac:chgData name="Anna Korienieva" userId="7c015484-48a4-4fae-a79e-1901f757d378" providerId="ADAL" clId="{96508027-E215-4FB4-AA3F-F08CB75FE190}" dt="2024-01-10T16:22:45.682" v="4" actId="1076"/>
          <ac:spMkLst>
            <pc:docMk/>
            <pc:sldMk cId="2745262193" sldId="264"/>
            <ac:spMk id="533" creationId="{2CCA1F6C-18E4-DF0D-3ECF-952293FA1455}"/>
          </ac:spMkLst>
        </pc:spChg>
        <pc:cxnChg chg="add del mod">
          <ac:chgData name="Anna Korienieva" userId="7c015484-48a4-4fae-a79e-1901f757d378" providerId="ADAL" clId="{96508027-E215-4FB4-AA3F-F08CB75FE190}" dt="2024-01-10T16:06:30.811" v="1" actId="478"/>
          <ac:cxnSpMkLst>
            <pc:docMk/>
            <pc:sldMk cId="2745262193" sldId="264"/>
            <ac:cxnSpMk id="367" creationId="{E094ECBF-80C4-BA89-49B0-70A25308B499}"/>
          </ac:cxnSpMkLst>
        </pc:cxnChg>
        <pc:cxnChg chg="mod">
          <ac:chgData name="Anna Korienieva" userId="7c015484-48a4-4fae-a79e-1901f757d378" providerId="ADAL" clId="{96508027-E215-4FB4-AA3F-F08CB75FE190}" dt="2024-01-10T16:22:43.913" v="3" actId="1076"/>
          <ac:cxnSpMkLst>
            <pc:docMk/>
            <pc:sldMk cId="2745262193" sldId="264"/>
            <ac:cxnSpMk id="771" creationId="{5A8C6274-60B0-D105-D1F4-762319468E77}"/>
          </ac:cxnSpMkLst>
        </pc:cxnChg>
      </pc:sldChg>
    </pc:docChg>
  </pc:docChgLst>
  <pc:docChgLst>
    <pc:chgData name="Linda Marsikova" userId="61db78bc-069e-4ad1-9ed9-4f5df441c502" providerId="ADAL" clId="{FCD801F1-E32B-458C-9939-B7FF7A54824C}"/>
    <pc:docChg chg="custSel modSld">
      <pc:chgData name="Linda Marsikova" userId="61db78bc-069e-4ad1-9ed9-4f5df441c502" providerId="ADAL" clId="{FCD801F1-E32B-458C-9939-B7FF7A54824C}" dt="2024-02-07T10:59:18.257" v="2" actId="1076"/>
      <pc:docMkLst>
        <pc:docMk/>
      </pc:docMkLst>
      <pc:sldChg chg="addSp delSp modSp mod">
        <pc:chgData name="Linda Marsikova" userId="61db78bc-069e-4ad1-9ed9-4f5df441c502" providerId="ADAL" clId="{FCD801F1-E32B-458C-9939-B7FF7A54824C}" dt="2024-02-07T10:59:18.257" v="2" actId="1076"/>
        <pc:sldMkLst>
          <pc:docMk/>
          <pc:sldMk cId="2745262193" sldId="264"/>
        </pc:sldMkLst>
        <pc:spChg chg="mod">
          <ac:chgData name="Linda Marsikova" userId="61db78bc-069e-4ad1-9ed9-4f5df441c502" providerId="ADAL" clId="{FCD801F1-E32B-458C-9939-B7FF7A54824C}" dt="2024-02-07T10:59:18.257" v="2" actId="1076"/>
          <ac:spMkLst>
            <pc:docMk/>
            <pc:sldMk cId="2745262193" sldId="264"/>
            <ac:spMk id="527" creationId="{9A7C1897-F0FB-2025-9612-384A479F59A9}"/>
          </ac:spMkLst>
        </pc:spChg>
        <pc:graphicFrameChg chg="add del modGraphic">
          <ac:chgData name="Linda Marsikova" userId="61db78bc-069e-4ad1-9ed9-4f5df441c502" providerId="ADAL" clId="{FCD801F1-E32B-458C-9939-B7FF7A54824C}" dt="2024-02-07T10:57:48.767" v="1" actId="478"/>
          <ac:graphicFrameMkLst>
            <pc:docMk/>
            <pc:sldMk cId="2745262193" sldId="264"/>
            <ac:graphicFrameMk id="5" creationId="{5BA0762E-C0D4-38F7-ACD1-98D544D18385}"/>
          </ac:graphicFrameMkLst>
        </pc:graphicFrameChg>
        <pc:cxnChg chg="mod">
          <ac:chgData name="Linda Marsikova" userId="61db78bc-069e-4ad1-9ed9-4f5df441c502" providerId="ADAL" clId="{FCD801F1-E32B-458C-9939-B7FF7A54824C}" dt="2024-02-07T10:59:18.257" v="2" actId="1076"/>
          <ac:cxnSpMkLst>
            <pc:docMk/>
            <pc:sldMk cId="2745262193" sldId="264"/>
            <ac:cxnSpMk id="221" creationId="{EE867128-5BAF-76B5-5519-1B40DD0CA958}"/>
          </ac:cxnSpMkLst>
        </pc:cxnChg>
        <pc:cxnChg chg="mod">
          <ac:chgData name="Linda Marsikova" userId="61db78bc-069e-4ad1-9ed9-4f5df441c502" providerId="ADAL" clId="{FCD801F1-E32B-458C-9939-B7FF7A54824C}" dt="2024-02-07T10:59:18.257" v="2" actId="1076"/>
          <ac:cxnSpMkLst>
            <pc:docMk/>
            <pc:sldMk cId="2745262193" sldId="264"/>
            <ac:cxnSpMk id="354" creationId="{68C83D8B-0424-FF23-C0F6-8B58996268FC}"/>
          </ac:cxnSpMkLst>
        </pc:cxnChg>
        <pc:cxnChg chg="mod">
          <ac:chgData name="Linda Marsikova" userId="61db78bc-069e-4ad1-9ed9-4f5df441c502" providerId="ADAL" clId="{FCD801F1-E32B-458C-9939-B7FF7A54824C}" dt="2024-02-07T10:59:18.257" v="2" actId="1076"/>
          <ac:cxnSpMkLst>
            <pc:docMk/>
            <pc:sldMk cId="2745262193" sldId="264"/>
            <ac:cxnSpMk id="540" creationId="{3F0E8536-7C42-9CB9-4460-2654EC120552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87367-FBBE-4A4C-8E59-EA886492624F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143000"/>
            <a:ext cx="4930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85D9-065C-4174-81C7-E262838AE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5007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3613" y="1143000"/>
            <a:ext cx="4930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021000 Počet účastníků, jimž byla poskytnuta podpora (SC1)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021100 Počet účastníků, kterým byla poskytnuta právní pomoc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022100 Počet účastníků, kteří využili jiné typy podpory, než je právní pomoc, včetně informací a pomoci po celou dobu azylového řízení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023000 Počet nově vytvořených míst v zařízeních pro přijetí v souladu s 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023002 Počet zrenovovaných nebo nově vybavených míst v zařízeních pro přijetí v souladu s 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024000 Počet účastníků odborné přípravy (SC1)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024100 Počet účastníků, kteří považují odbornou přípravu za užitečnou pro svou práci (SC1)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024200 Počet účastníků, kteří tři měsíce po skončení odborné přípravy uvedli , že využívají dovednosti a schopnosti získané během odborné přípravy (SC1)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025000 Počet místních a regionálních orgánů, kterým byla poskytnuta podpora na provádění integračních opatření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026100 Počet účastníků jazykového kurzu, jimž byla poskytnuta podpora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026110 Počet účastníků jazykových kurzů, kteří si po jejich absolvování zlepšili úroveň znalosti jazyka hostitelské země minimálně o jednu úroveň podle společného evropského referenčního rámce pro jazyky nebo rovnocenného vnitrostátního rámce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026200 Počet účastníků kurzu občanské orientace, jimž byla poskytnuta podpora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026300 Počet účastníků, jimž bylo poskytnuto osobní profesní poradenství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026510 Počet účastníků, kteří uvedli, že danou aktivitu vnímají jako užitečnou pro svou integraci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026700 Počet navracených osob, kterým byla poskytnuta pomoc při reintegraci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026800 Počet osob navrácených formou dobrovolného návratu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026900 Počet osob navrácených formou vyhoštění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027100 Počet účastníků odborné přípravy (SC3)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027110 Počet zakoupených kusů  vybavení, včetně počtu zakoupených nebo aktualizovaných systémů IKT (SC3)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027120 Počet vytvořených míst v zajišťovacích zařízeních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027130 Počet nově vybavených nebo zrenovovaných míst v zajišťovacích zařízeních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028000 Počet účastníků odborné přípravy (SC2)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028100 Počet účastníků, kteří považují odbornou přípravu za užitečnou pro svou práci (SC2)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028200 Počet účastníků, kteří tři měsíce po skončení odborné přípravy uvedli , že využívají dovednosti a schopnosti získané během odborné přípravy (SC2)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028306 Počet zakoupených kusů  vybavení, včetně počtu zakoupených nebo aktualizovaných systémů IKT (SC2)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028308 Počet vytvořených analytických/metodických/evaluačních/informačních dokumentů (SC1)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028309 Počet vytvořených analytických/metodických/evaluačních/informačních dokumentů (SC2)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028310 Počet vytvořených analytických/metodických/evaluačních/informačních dokumentů (SC3)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028313 Počet návštěv webové stránky/portálu/profilu na sociální síti (SC2)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028317 Počet podpořených pracovišť (SC 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028320 Počet účastníků, kteří obdrželi individuální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přednávratové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poradenství a pomoc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028330 Počet účastníků, kteří považují odbornou přípravu za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užtečnou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 svou práci (SC3)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028340 Počet účastníků, kteří tři měsíce po skončení odborné přípravy uvedli , že využívají dovednosti a schopnosti získané během odborné přípravy (SC3)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028347 Počet vytvořených pracovních/služebních míst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985D9-065C-4174-81C7-E262838AE01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69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3613" y="1143000"/>
            <a:ext cx="4930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041011 Počet kusů vybavení zakoupených pro hraniční přechody - počet zakoupených systémů automatizovaných bran hraniční kontroly / samoobslužných systémů / elektronických bran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041081 Počet účastníků odborné přípravy, jimž byla poskytnuta podpora (SC1)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041100 Počet vyvinutých/udržovaných/zmodernizovaných funkcionalit informačních technologií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041110 Počet vyvinutých/udržovaných/zmodernizovaných rozsáhlých informačních systémů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041170 Počet přechodů hranic prostřednictvím systémů automatizovaných bran hraniční kontroly a elektronických bran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041190 Počet účastníků, kteří tři měsíce po skončení odborné přípravy uvedou, že využívají dovednosti a kompetence získané během ní (SC1)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042010 Počet projektů podporujících digitalizaci vyřizování víz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042021 Počet účastníků odborné přípravy, jimž byla poskytnuta podpora (SC2)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042031 Počet personálu vyslaného do konzulátů ve třetích zemích za účelem vyřizování víz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042040 Počet vyvinutých/udržovaných/zmodernizovaných funkcionalit informačních technologií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042050 Počet vyvinutých/udržovaných/zmodernizovaných rozsáhlých informačních systémů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042080 Počet nových/zmodernizovaných konzulátů mimo schengenský prostor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042081 Počet nových/zmodernizovaných konzulátů mimo schengenský prostor s cílem zvýšit klientskou vstřícnost pro žadatele o víza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042100 Počet žádostí o udělení víza prostřednictvím digitálních prostředků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042140 Počet vytvořených analytických/metodických/evaluačních/informačních dokumentů (SC2)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CC7EC-FFF0-4F77-8FCD-8BE730DE281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56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031010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účastníků odborné přípravy (SC1)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031030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zavedených/upravených/spravovaných IT systémů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031040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zakoupených položek vybavení (SC1)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031060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správních jednotek, které zavedly nové nebo upravily stávající mechanismy/postupy/nástroje/pokyny pro výměnu informací s dalšími členskými státy/ institucemi nebo jinými subjekty Unie /třetími zeměmi/mezinárodními organizacemi</a:t>
            </a:r>
            <a:r>
              <a:rPr lang="cs-CZ"/>
              <a:t> 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032110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pracovníků vyslaných do zahraničí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032012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operativních akcí politického cyklu EU/EMPACT v rámci přeshraničních operací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032090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příslušníků personálu zapojených do přeshraničních operací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032210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účastníků odborné přípravy (SC2)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032230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účastníků, kteří tři měsíce po skončení odborné přípravy uvedou, že využívají dovednosti a kompetence získané během ní (SC2)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033010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účastníků odborné přípravy (SC3)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033130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účastníků, kteří tři měsíce po skončení odborné přípravy uvedou, že využívají dovednosti a kompetence získané během ní (SC3)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033030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zakoupených položek vybavení (SC3)</a:t>
            </a:r>
            <a:r>
              <a:rPr lang="cs-CZ"/>
              <a:t> </a:t>
            </a:r>
          </a:p>
          <a:p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033050</a:t>
            </a:r>
            <a:r>
              <a:rPr lang="cs-CZ"/>
              <a:t> </a:t>
            </a:r>
            <a:r>
              <a:rPr lang="cs-CZ" sz="1800" b="0" i="0" u="none" strike="noStrike">
                <a:effectLst/>
                <a:latin typeface="Calibri" panose="020F0502020204030204" pitchFamily="34" charset="0"/>
              </a:rPr>
              <a:t>Počet vybudovaných/nakoupených/modernizovaných položek infrastruktury/bezpečnostních zařízení/nástrojů/mechanismů</a:t>
            </a:r>
            <a:r>
              <a:rPr lang="cs-CZ"/>
              <a:t> 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02B6E-A9AA-41B0-B517-ECD650FBD19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9158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49149"/>
            <a:ext cx="9144000" cy="265731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08935"/>
            <a:ext cx="9144000" cy="18428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4" indent="0" algn="ctr">
              <a:buNone/>
              <a:defRPr sz="2000"/>
            </a:lvl2pPr>
            <a:lvl3pPr marL="914427" indent="0" algn="ctr">
              <a:buNone/>
              <a:defRPr sz="1800"/>
            </a:lvl3pPr>
            <a:lvl4pPr marL="1371642" indent="0" algn="ctr">
              <a:buNone/>
              <a:defRPr sz="1600"/>
            </a:lvl4pPr>
            <a:lvl5pPr marL="1828856" indent="0" algn="ctr">
              <a:buNone/>
              <a:defRPr sz="1600"/>
            </a:lvl5pPr>
            <a:lvl6pPr marL="2286070" indent="0" algn="ctr">
              <a:buNone/>
              <a:defRPr sz="1600"/>
            </a:lvl6pPr>
            <a:lvl7pPr marL="2743283" indent="0" algn="ctr">
              <a:buNone/>
              <a:defRPr sz="1600"/>
            </a:lvl7pPr>
            <a:lvl8pPr marL="3200497" indent="0" algn="ctr">
              <a:buNone/>
              <a:defRPr sz="1600"/>
            </a:lvl8pPr>
            <a:lvl9pPr marL="365771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29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9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06371"/>
            <a:ext cx="2628900" cy="64683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06371"/>
            <a:ext cx="7734300" cy="64683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9951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283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902877"/>
            <a:ext cx="10515600" cy="317499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107904"/>
            <a:ext cx="10515600" cy="166965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70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31853"/>
            <a:ext cx="5181600" cy="48428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31853"/>
            <a:ext cx="5181600" cy="48428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965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06372"/>
            <a:ext cx="10515600" cy="14753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871072"/>
            <a:ext cx="5157787" cy="9169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4" indent="0">
              <a:buNone/>
              <a:defRPr sz="2000" b="1"/>
            </a:lvl2pPr>
            <a:lvl3pPr marL="914427" indent="0">
              <a:buNone/>
              <a:defRPr sz="1800" b="1"/>
            </a:lvl3pPr>
            <a:lvl4pPr marL="1371642" indent="0">
              <a:buNone/>
              <a:defRPr sz="1600" b="1"/>
            </a:lvl4pPr>
            <a:lvl5pPr marL="1828856" indent="0">
              <a:buNone/>
              <a:defRPr sz="1600" b="1"/>
            </a:lvl5pPr>
            <a:lvl6pPr marL="2286070" indent="0">
              <a:buNone/>
              <a:defRPr sz="1600" b="1"/>
            </a:lvl6pPr>
            <a:lvl7pPr marL="2743283" indent="0">
              <a:buNone/>
              <a:defRPr sz="1600" b="1"/>
            </a:lvl7pPr>
            <a:lvl8pPr marL="3200497" indent="0">
              <a:buNone/>
              <a:defRPr sz="1600" b="1"/>
            </a:lvl8pPr>
            <a:lvl9pPr marL="36577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788056"/>
            <a:ext cx="5157787" cy="41008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71072"/>
            <a:ext cx="5183188" cy="9169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4" indent="0">
              <a:buNone/>
              <a:defRPr sz="2000" b="1"/>
            </a:lvl2pPr>
            <a:lvl3pPr marL="914427" indent="0">
              <a:buNone/>
              <a:defRPr sz="1800" b="1"/>
            </a:lvl3pPr>
            <a:lvl4pPr marL="1371642" indent="0">
              <a:buNone/>
              <a:defRPr sz="1600" b="1"/>
            </a:lvl4pPr>
            <a:lvl5pPr marL="1828856" indent="0">
              <a:buNone/>
              <a:defRPr sz="1600" b="1"/>
            </a:lvl5pPr>
            <a:lvl6pPr marL="2286070" indent="0">
              <a:buNone/>
              <a:defRPr sz="1600" b="1"/>
            </a:lvl6pPr>
            <a:lvl7pPr marL="2743283" indent="0">
              <a:buNone/>
              <a:defRPr sz="1600" b="1"/>
            </a:lvl7pPr>
            <a:lvl8pPr marL="3200497" indent="0">
              <a:buNone/>
              <a:defRPr sz="1600" b="1"/>
            </a:lvl8pPr>
            <a:lvl9pPr marL="36577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88056"/>
            <a:ext cx="5183188" cy="41008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24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583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643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508848"/>
            <a:ext cx="3932237" cy="17809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98968"/>
            <a:ext cx="6172200" cy="54241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289810"/>
            <a:ext cx="3932237" cy="4242156"/>
          </a:xfrm>
        </p:spPr>
        <p:txBody>
          <a:bodyPr/>
          <a:lstStyle>
            <a:lvl1pPr marL="0" indent="0">
              <a:buNone/>
              <a:defRPr sz="1600"/>
            </a:lvl1pPr>
            <a:lvl2pPr marL="457214" indent="0">
              <a:buNone/>
              <a:defRPr sz="1400"/>
            </a:lvl2pPr>
            <a:lvl3pPr marL="914427" indent="0">
              <a:buNone/>
              <a:defRPr sz="1200"/>
            </a:lvl3pPr>
            <a:lvl4pPr marL="1371642" indent="0">
              <a:buNone/>
              <a:defRPr sz="1001"/>
            </a:lvl4pPr>
            <a:lvl5pPr marL="1828856" indent="0">
              <a:buNone/>
              <a:defRPr sz="1001"/>
            </a:lvl5pPr>
            <a:lvl6pPr marL="2286070" indent="0">
              <a:buNone/>
              <a:defRPr sz="1001"/>
            </a:lvl6pPr>
            <a:lvl7pPr marL="2743283" indent="0">
              <a:buNone/>
              <a:defRPr sz="1001"/>
            </a:lvl7pPr>
            <a:lvl8pPr marL="3200497" indent="0">
              <a:buNone/>
              <a:defRPr sz="1001"/>
            </a:lvl8pPr>
            <a:lvl9pPr marL="3657712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34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508848"/>
            <a:ext cx="3932237" cy="17809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98968"/>
            <a:ext cx="6172200" cy="542416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14" indent="0">
              <a:buNone/>
              <a:defRPr sz="2800"/>
            </a:lvl2pPr>
            <a:lvl3pPr marL="914427" indent="0">
              <a:buNone/>
              <a:defRPr sz="2400"/>
            </a:lvl3pPr>
            <a:lvl4pPr marL="1371642" indent="0">
              <a:buNone/>
              <a:defRPr sz="2000"/>
            </a:lvl4pPr>
            <a:lvl5pPr marL="1828856" indent="0">
              <a:buNone/>
              <a:defRPr sz="2000"/>
            </a:lvl5pPr>
            <a:lvl6pPr marL="2286070" indent="0">
              <a:buNone/>
              <a:defRPr sz="2000"/>
            </a:lvl6pPr>
            <a:lvl7pPr marL="2743283" indent="0">
              <a:buNone/>
              <a:defRPr sz="2000"/>
            </a:lvl7pPr>
            <a:lvl8pPr marL="3200497" indent="0">
              <a:buNone/>
              <a:defRPr sz="2000"/>
            </a:lvl8pPr>
            <a:lvl9pPr marL="3657712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289810"/>
            <a:ext cx="3932237" cy="4242156"/>
          </a:xfrm>
        </p:spPr>
        <p:txBody>
          <a:bodyPr/>
          <a:lstStyle>
            <a:lvl1pPr marL="0" indent="0">
              <a:buNone/>
              <a:defRPr sz="1600"/>
            </a:lvl1pPr>
            <a:lvl2pPr marL="457214" indent="0">
              <a:buNone/>
              <a:defRPr sz="1400"/>
            </a:lvl2pPr>
            <a:lvl3pPr marL="914427" indent="0">
              <a:buNone/>
              <a:defRPr sz="1200"/>
            </a:lvl3pPr>
            <a:lvl4pPr marL="1371642" indent="0">
              <a:buNone/>
              <a:defRPr sz="1001"/>
            </a:lvl4pPr>
            <a:lvl5pPr marL="1828856" indent="0">
              <a:buNone/>
              <a:defRPr sz="1001"/>
            </a:lvl5pPr>
            <a:lvl6pPr marL="2286070" indent="0">
              <a:buNone/>
              <a:defRPr sz="1001"/>
            </a:lvl6pPr>
            <a:lvl7pPr marL="2743283" indent="0">
              <a:buNone/>
              <a:defRPr sz="1001"/>
            </a:lvl7pPr>
            <a:lvl8pPr marL="3200497" indent="0">
              <a:buNone/>
              <a:defRPr sz="1001"/>
            </a:lvl8pPr>
            <a:lvl9pPr marL="3657712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6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06372"/>
            <a:ext cx="10515600" cy="1475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1853"/>
            <a:ext cx="10515600" cy="48428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074384"/>
            <a:ext cx="2743200" cy="4063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B5192-CD92-4977-9F7D-1248DECF9AB6}" type="datetimeFigureOut">
              <a:rPr lang="cs-CZ" smtClean="0"/>
              <a:t>29.02.2024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074384"/>
            <a:ext cx="4114800" cy="4063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074384"/>
            <a:ext cx="2743200" cy="4063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23BE7-0E09-4EDD-9A5E-3A56FA349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19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2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7" indent="-228607" algn="l" defTabSz="914427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1" indent="-228607" algn="l" defTabSz="9144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35" indent="-228607" algn="l" defTabSz="9144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9" indent="-228607" algn="l" defTabSz="9144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63" indent="-228607" algn="l" defTabSz="9144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77" indent="-228607" algn="l" defTabSz="9144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90" indent="-228607" algn="l" defTabSz="9144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05" indent="-228607" algn="l" defTabSz="9144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19" indent="-228607" algn="l" defTabSz="9144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4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7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2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6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0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83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97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12" algn="l" defTabSz="9144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6C48229-7F10-D72A-04DD-7F4EAE25FA86}"/>
              </a:ext>
            </a:extLst>
          </p:cNvPr>
          <p:cNvSpPr/>
          <p:nvPr/>
        </p:nvSpPr>
        <p:spPr>
          <a:xfrm>
            <a:off x="155080" y="134514"/>
            <a:ext cx="12025806" cy="7421986"/>
          </a:xfrm>
          <a:prstGeom prst="rect">
            <a:avLst/>
          </a:prstGeom>
          <a:solidFill>
            <a:srgbClr val="D0E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51C3826-8A39-2BE4-5D99-317486B98A9C}"/>
              </a:ext>
            </a:extLst>
          </p:cNvPr>
          <p:cNvSpPr txBox="1"/>
          <p:nvPr/>
        </p:nvSpPr>
        <p:spPr>
          <a:xfrm rot="16200000">
            <a:off x="-3636128" y="3761274"/>
            <a:ext cx="7421172" cy="169277"/>
          </a:xfrm>
          <a:prstGeom prst="rect">
            <a:avLst/>
          </a:prstGeom>
          <a:solidFill>
            <a:srgbClr val="188CE5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500" dirty="0"/>
              <a:t>OPERAČNÍ PROGRAM AZYLOVÉHO, MIGRAČNÍO A INTEGRAČNÍHO FONDU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2DE9C8-480C-F1B2-A50D-5905950B1886}"/>
              </a:ext>
            </a:extLst>
          </p:cNvPr>
          <p:cNvSpPr txBox="1"/>
          <p:nvPr/>
        </p:nvSpPr>
        <p:spPr>
          <a:xfrm>
            <a:off x="1063075" y="2267"/>
            <a:ext cx="6286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PROBLÉMY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D1547A-FC23-C5D9-F77D-546D719B7D20}"/>
              </a:ext>
            </a:extLst>
          </p:cNvPr>
          <p:cNvSpPr txBox="1"/>
          <p:nvPr/>
        </p:nvSpPr>
        <p:spPr>
          <a:xfrm>
            <a:off x="2999492" y="2267"/>
            <a:ext cx="6286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POTŘEBY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9D8A3C-AE46-B994-C598-72A4AF877696}"/>
              </a:ext>
            </a:extLst>
          </p:cNvPr>
          <p:cNvSpPr txBox="1"/>
          <p:nvPr/>
        </p:nvSpPr>
        <p:spPr>
          <a:xfrm>
            <a:off x="5107674" y="0"/>
            <a:ext cx="5009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AKTIVITY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A4B61A-2B7E-7EBB-182E-B6D0EA6A5BB8}"/>
              </a:ext>
            </a:extLst>
          </p:cNvPr>
          <p:cNvSpPr txBox="1"/>
          <p:nvPr/>
        </p:nvSpPr>
        <p:spPr>
          <a:xfrm>
            <a:off x="9469616" y="0"/>
            <a:ext cx="5009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VÝSLEDKY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FAE49E-6F3D-13E0-ECB1-731E998C1DD2}"/>
              </a:ext>
            </a:extLst>
          </p:cNvPr>
          <p:cNvSpPr txBox="1"/>
          <p:nvPr/>
        </p:nvSpPr>
        <p:spPr>
          <a:xfrm>
            <a:off x="7116937" y="0"/>
            <a:ext cx="117440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 dirty="0"/>
              <a:t>UKAZATELE VÝSTUPŮ A VÝSLEDKŮ 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C8890F-2245-07A2-3091-8D4C5C41C2E7}"/>
              </a:ext>
            </a:extLst>
          </p:cNvPr>
          <p:cNvSpPr txBox="1"/>
          <p:nvPr/>
        </p:nvSpPr>
        <p:spPr>
          <a:xfrm>
            <a:off x="11295575" y="2950"/>
            <a:ext cx="50098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DOPADY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47BED69-84C5-875C-105A-0B4EACB9E896}"/>
              </a:ext>
            </a:extLst>
          </p:cNvPr>
          <p:cNvSpPr txBox="1"/>
          <p:nvPr/>
        </p:nvSpPr>
        <p:spPr>
          <a:xfrm>
            <a:off x="283640" y="177833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Nedostatečné administrativní a materiální kapacity v oblasti zpracování žádostí o udělení MO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DDE7EFA-852F-3B77-5233-1EAB646F0838}"/>
              </a:ext>
            </a:extLst>
          </p:cNvPr>
          <p:cNvSpPr txBox="1"/>
          <p:nvPr/>
        </p:nvSpPr>
        <p:spPr>
          <a:xfrm>
            <a:off x="283640" y="450474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Neuspokojivá délka procesu azylového řízení zejména u nedůvodných žádostí z tzv. bezpečných zemí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418A9F1-121A-D5C7-CF53-19F1233ACA65}"/>
              </a:ext>
            </a:extLst>
          </p:cNvPr>
          <p:cNvSpPr txBox="1"/>
          <p:nvPr/>
        </p:nvSpPr>
        <p:spPr>
          <a:xfrm>
            <a:off x="283640" y="1170579"/>
            <a:ext cx="17208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Opotřebovanost a zastaralost azylové infrastruktury</a:t>
            </a:r>
            <a:endParaRPr lang="cs-CZ" sz="5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1E27E05-8B19-E077-AB86-421ACFA66569}"/>
              </a:ext>
            </a:extLst>
          </p:cNvPr>
          <p:cNvSpPr txBox="1"/>
          <p:nvPr/>
        </p:nvSpPr>
        <p:spPr>
          <a:xfrm>
            <a:off x="283640" y="1954945"/>
            <a:ext cx="17208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Změna unijní legislativy v oblasti azylové politiky</a:t>
            </a:r>
            <a:endParaRPr lang="cs-CZ" sz="5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05D91D6-9622-2C99-18DF-425F07A7D8C5}"/>
              </a:ext>
            </a:extLst>
          </p:cNvPr>
          <p:cNvSpPr txBox="1"/>
          <p:nvPr/>
        </p:nvSpPr>
        <p:spPr>
          <a:xfrm>
            <a:off x="283640" y="1359436"/>
            <a:ext cx="17208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Zajištění odpovídajících služeb pro žadatele o udělení MO</a:t>
            </a:r>
            <a:endParaRPr lang="cs-CZ" sz="5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3FE11E7-257E-A701-74DA-BDEEEF0B0E67}"/>
              </a:ext>
            </a:extLst>
          </p:cNvPr>
          <p:cNvSpPr txBox="1"/>
          <p:nvPr/>
        </p:nvSpPr>
        <p:spPr>
          <a:xfrm>
            <a:off x="2406308" y="312904"/>
            <a:ext cx="1553938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Personální a technické posílení azylového systému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9706B0-EFC1-9CA2-733E-0ABE469F121D}"/>
              </a:ext>
            </a:extLst>
          </p:cNvPr>
          <p:cNvSpPr txBox="1"/>
          <p:nvPr/>
        </p:nvSpPr>
        <p:spPr>
          <a:xfrm>
            <a:off x="2397859" y="845101"/>
            <a:ext cx="1553938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Rozvoj azylové infrastruktury </a:t>
            </a:r>
            <a:endParaRPr lang="cs-CZ" sz="50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9D37E3C-261E-27E3-EFB0-4C1350A1C2E1}"/>
              </a:ext>
            </a:extLst>
          </p:cNvPr>
          <p:cNvSpPr txBox="1"/>
          <p:nvPr/>
        </p:nvSpPr>
        <p:spPr>
          <a:xfrm>
            <a:off x="2403406" y="1682965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Implementace nových povinností, které pro ČR vyplývají z nařízení o EUAA</a:t>
            </a:r>
            <a:endParaRPr lang="cs-CZ" sz="5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D7975A6-AF74-0448-BBFC-0050BD96B953}"/>
              </a:ext>
            </a:extLst>
          </p:cNvPr>
          <p:cNvSpPr txBox="1"/>
          <p:nvPr/>
        </p:nvSpPr>
        <p:spPr>
          <a:xfrm>
            <a:off x="2397859" y="1039655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Zvyšování kvalit služeb pro žadatele o udělení MO a držitele MO a odbornosti odpovědných pracovníků</a:t>
            </a:r>
            <a:endParaRPr lang="cs-CZ" sz="500" dirty="0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90964E3-C2CA-F0F9-9312-AC9DC2EDDE8A}"/>
              </a:ext>
            </a:extLst>
          </p:cNvPr>
          <p:cNvCxnSpPr>
            <a:cxnSpLocks/>
            <a:stCxn id="51" idx="3"/>
            <a:endCxn id="56" idx="1"/>
          </p:cNvCxnSpPr>
          <p:nvPr/>
        </p:nvCxnSpPr>
        <p:spPr>
          <a:xfrm>
            <a:off x="2004440" y="300944"/>
            <a:ext cx="401868" cy="9659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47BF1F1-1553-59F5-C520-F364EAB54F63}"/>
              </a:ext>
            </a:extLst>
          </p:cNvPr>
          <p:cNvCxnSpPr>
            <a:cxnSpLocks/>
            <a:stCxn id="52" idx="3"/>
            <a:endCxn id="56" idx="1"/>
          </p:cNvCxnSpPr>
          <p:nvPr/>
        </p:nvCxnSpPr>
        <p:spPr>
          <a:xfrm flipV="1">
            <a:off x="2004440" y="397543"/>
            <a:ext cx="401868" cy="1760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F4F8AF2-6028-C6F1-F737-C0D3FEA7C9B3}"/>
              </a:ext>
            </a:extLst>
          </p:cNvPr>
          <p:cNvCxnSpPr>
            <a:cxnSpLocks/>
            <a:stCxn id="53" idx="3"/>
            <a:endCxn id="57" idx="1"/>
          </p:cNvCxnSpPr>
          <p:nvPr/>
        </p:nvCxnSpPr>
        <p:spPr>
          <a:xfrm flipV="1">
            <a:off x="2004440" y="929740"/>
            <a:ext cx="393419" cy="32547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2E19543-AEEC-927B-FFB1-E8521C715A99}"/>
              </a:ext>
            </a:extLst>
          </p:cNvPr>
          <p:cNvCxnSpPr>
            <a:cxnSpLocks/>
            <a:stCxn id="54" idx="3"/>
            <a:endCxn id="58" idx="1"/>
          </p:cNvCxnSpPr>
          <p:nvPr/>
        </p:nvCxnSpPr>
        <p:spPr>
          <a:xfrm flipV="1">
            <a:off x="2004440" y="1806076"/>
            <a:ext cx="398966" cy="2335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22881D6-D185-1AF5-C359-471B0FBD047C}"/>
              </a:ext>
            </a:extLst>
          </p:cNvPr>
          <p:cNvCxnSpPr>
            <a:cxnSpLocks/>
            <a:stCxn id="55" idx="3"/>
            <a:endCxn id="59" idx="1"/>
          </p:cNvCxnSpPr>
          <p:nvPr/>
        </p:nvCxnSpPr>
        <p:spPr>
          <a:xfrm flipV="1">
            <a:off x="2004440" y="1162766"/>
            <a:ext cx="393419" cy="2813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DF07FAD-DA83-715A-B7B2-33EBA3F5362F}"/>
              </a:ext>
            </a:extLst>
          </p:cNvPr>
          <p:cNvSpPr txBox="1"/>
          <p:nvPr/>
        </p:nvSpPr>
        <p:spPr>
          <a:xfrm>
            <a:off x="4304687" y="216263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Zvyšování kvalifikace odpovědných pracovníků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9B729EC-C051-5183-BC27-5464C2ED1C56}"/>
              </a:ext>
            </a:extLst>
          </p:cNvPr>
          <p:cNvSpPr txBox="1"/>
          <p:nvPr/>
        </p:nvSpPr>
        <p:spPr>
          <a:xfrm>
            <a:off x="4304687" y="565016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Získávání a vyhodnocování relevantních dat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3663031-F8E7-0089-63B3-71102FEED31C}"/>
              </a:ext>
            </a:extLst>
          </p:cNvPr>
          <p:cNvSpPr txBox="1"/>
          <p:nvPr/>
        </p:nvSpPr>
        <p:spPr>
          <a:xfrm>
            <a:off x="4304687" y="388259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Posílení administrativní kapacity azylového řízení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FADFC71-A76E-3B80-F62A-488D8DD07EC8}"/>
              </a:ext>
            </a:extLst>
          </p:cNvPr>
          <p:cNvSpPr txBox="1"/>
          <p:nvPr/>
        </p:nvSpPr>
        <p:spPr>
          <a:xfrm>
            <a:off x="4304687" y="741772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Rozvoj ubytovacích zařízení pro žadatele o udělení mezinárodní ochrany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5A174ED-F8D5-C1F5-2C68-67807112C381}"/>
              </a:ext>
            </a:extLst>
          </p:cNvPr>
          <p:cNvSpPr txBox="1"/>
          <p:nvPr/>
        </p:nvSpPr>
        <p:spPr>
          <a:xfrm>
            <a:off x="4304687" y="918527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Návazné služby pro žadatele o MO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8B9C0D3-5FCE-5BB5-575F-37085892CC0B}"/>
              </a:ext>
            </a:extLst>
          </p:cNvPr>
          <p:cNvSpPr txBox="1"/>
          <p:nvPr/>
        </p:nvSpPr>
        <p:spPr>
          <a:xfrm>
            <a:off x="4304687" y="1095284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Posílení schopnosti ČR získávat a zpracovávat informace v zemích původu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DDDD3AA-8D58-6C08-9BA2-20F133E9D7E1}"/>
              </a:ext>
            </a:extLst>
          </p:cNvPr>
          <p:cNvSpPr txBox="1"/>
          <p:nvPr/>
        </p:nvSpPr>
        <p:spPr>
          <a:xfrm>
            <a:off x="4304687" y="1272039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Podpora implementace národních programů cílících na podporu třetích zemí (Pomoc na místě, MEDEVAC)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3D49DEE-9009-DDB6-9114-852EA08A1AF2}"/>
              </a:ext>
            </a:extLst>
          </p:cNvPr>
          <p:cNvSpPr txBox="1"/>
          <p:nvPr/>
        </p:nvSpPr>
        <p:spPr>
          <a:xfrm>
            <a:off x="4304687" y="1525740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Navazování a prohlubování spolupráce s členskými státy EU v oblasti azylu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4FE9A15-C28F-4AA2-8982-FE9B69BE0BA6}"/>
              </a:ext>
            </a:extLst>
          </p:cNvPr>
          <p:cNvSpPr txBox="1"/>
          <p:nvPr/>
        </p:nvSpPr>
        <p:spPr>
          <a:xfrm>
            <a:off x="4304686" y="1702497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Vytvoření oddělení zaměřeného na podporu implementace nařízení o EUAA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F0D6F52-BB23-7FFD-524C-69666AC3C143}"/>
              </a:ext>
            </a:extLst>
          </p:cNvPr>
          <p:cNvCxnSpPr>
            <a:cxnSpLocks/>
            <a:stCxn id="56" idx="3"/>
            <a:endCxn id="67" idx="1"/>
          </p:cNvCxnSpPr>
          <p:nvPr/>
        </p:nvCxnSpPr>
        <p:spPr>
          <a:xfrm>
            <a:off x="3960246" y="397543"/>
            <a:ext cx="344441" cy="6554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F4A4E3F-C869-52F9-86D3-45B49EC66121}"/>
              </a:ext>
            </a:extLst>
          </p:cNvPr>
          <p:cNvCxnSpPr>
            <a:cxnSpLocks/>
            <a:stCxn id="56" idx="3"/>
            <a:endCxn id="65" idx="1"/>
          </p:cNvCxnSpPr>
          <p:nvPr/>
        </p:nvCxnSpPr>
        <p:spPr>
          <a:xfrm flipV="1">
            <a:off x="3960246" y="291087"/>
            <a:ext cx="344441" cy="106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311060B-CA4F-300B-E304-FF4699B148FF}"/>
              </a:ext>
            </a:extLst>
          </p:cNvPr>
          <p:cNvCxnSpPr>
            <a:cxnSpLocks/>
            <a:stCxn id="56" idx="3"/>
            <a:endCxn id="66" idx="1"/>
          </p:cNvCxnSpPr>
          <p:nvPr/>
        </p:nvCxnSpPr>
        <p:spPr>
          <a:xfrm>
            <a:off x="3960246" y="397543"/>
            <a:ext cx="344441" cy="2422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18D4178-FF3E-A8D0-FC7A-C872246741A8}"/>
              </a:ext>
            </a:extLst>
          </p:cNvPr>
          <p:cNvCxnSpPr>
            <a:cxnSpLocks/>
            <a:stCxn id="57" idx="3"/>
            <a:endCxn id="68" idx="1"/>
          </p:cNvCxnSpPr>
          <p:nvPr/>
        </p:nvCxnSpPr>
        <p:spPr>
          <a:xfrm flipV="1">
            <a:off x="3951797" y="816596"/>
            <a:ext cx="352890" cy="11314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2A38282-0CD0-2AFB-7152-2396DBB16AE1}"/>
              </a:ext>
            </a:extLst>
          </p:cNvPr>
          <p:cNvCxnSpPr>
            <a:cxnSpLocks/>
            <a:stCxn id="59" idx="3"/>
            <a:endCxn id="69" idx="1"/>
          </p:cNvCxnSpPr>
          <p:nvPr/>
        </p:nvCxnSpPr>
        <p:spPr>
          <a:xfrm flipV="1">
            <a:off x="3951797" y="993351"/>
            <a:ext cx="352890" cy="1694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A554136-4DF9-C0D0-272D-76D00A3C5CFB}"/>
              </a:ext>
            </a:extLst>
          </p:cNvPr>
          <p:cNvCxnSpPr>
            <a:cxnSpLocks/>
            <a:stCxn id="117" idx="3"/>
            <a:endCxn id="70" idx="1"/>
          </p:cNvCxnSpPr>
          <p:nvPr/>
        </p:nvCxnSpPr>
        <p:spPr>
          <a:xfrm flipV="1">
            <a:off x="3957344" y="1170108"/>
            <a:ext cx="347343" cy="40493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EC8DB2A-AC76-8B9E-AD4B-5D60ACA8DFA0}"/>
              </a:ext>
            </a:extLst>
          </p:cNvPr>
          <p:cNvCxnSpPr>
            <a:cxnSpLocks/>
            <a:stCxn id="117" idx="3"/>
            <a:endCxn id="71" idx="1"/>
          </p:cNvCxnSpPr>
          <p:nvPr/>
        </p:nvCxnSpPr>
        <p:spPr>
          <a:xfrm flipV="1">
            <a:off x="3957344" y="1385335"/>
            <a:ext cx="347343" cy="1897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693D2AA7-8B47-1428-8AAE-261E5345DDCC}"/>
              </a:ext>
            </a:extLst>
          </p:cNvPr>
          <p:cNvCxnSpPr>
            <a:cxnSpLocks/>
            <a:stCxn id="117" idx="3"/>
            <a:endCxn id="72" idx="1"/>
          </p:cNvCxnSpPr>
          <p:nvPr/>
        </p:nvCxnSpPr>
        <p:spPr>
          <a:xfrm>
            <a:off x="3957344" y="1575039"/>
            <a:ext cx="347343" cy="2552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B654D5-C3AB-F496-1095-AF62226DEC08}"/>
              </a:ext>
            </a:extLst>
          </p:cNvPr>
          <p:cNvCxnSpPr>
            <a:cxnSpLocks/>
            <a:stCxn id="58" idx="3"/>
            <a:endCxn id="73" idx="1"/>
          </p:cNvCxnSpPr>
          <p:nvPr/>
        </p:nvCxnSpPr>
        <p:spPr>
          <a:xfrm flipV="1">
            <a:off x="3957344" y="1777321"/>
            <a:ext cx="347342" cy="2875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86FAF994-9995-B6E4-0A91-32572808879E}"/>
              </a:ext>
            </a:extLst>
          </p:cNvPr>
          <p:cNvSpPr txBox="1"/>
          <p:nvPr/>
        </p:nvSpPr>
        <p:spPr>
          <a:xfrm>
            <a:off x="8812146" y="352336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Zrychlení a zkvalitnění azylového řízení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624DA7E-D2B8-8F5A-ABDA-E71843857202}"/>
              </a:ext>
            </a:extLst>
          </p:cNvPr>
          <p:cNvSpPr txBox="1"/>
          <p:nvPr/>
        </p:nvSpPr>
        <p:spPr>
          <a:xfrm>
            <a:off x="8812146" y="176479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Zvýšení odborných kompetencí pracovníků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1A6E2FA-EC79-09D0-7E6E-B438C498ADB5}"/>
              </a:ext>
            </a:extLst>
          </p:cNvPr>
          <p:cNvSpPr txBox="1"/>
          <p:nvPr/>
        </p:nvSpPr>
        <p:spPr>
          <a:xfrm>
            <a:off x="8812146" y="1813790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Zajištění schopnosti ČR dostát svým mezinárodním závazkům v oblasti azylových řízení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3E26202-C3FA-7F01-2774-AFF39AA18045}"/>
              </a:ext>
            </a:extLst>
          </p:cNvPr>
          <p:cNvSpPr txBox="1"/>
          <p:nvPr/>
        </p:nvSpPr>
        <p:spPr>
          <a:xfrm>
            <a:off x="8812146" y="528192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Provádění kvalitních evaluačních šetření založených na získaných kvantitativních údajích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F1724F8-EA7C-C4B5-A961-35A3B23643E0}"/>
              </a:ext>
            </a:extLst>
          </p:cNvPr>
          <p:cNvSpPr txBox="1"/>
          <p:nvPr/>
        </p:nvSpPr>
        <p:spPr>
          <a:xfrm>
            <a:off x="8812146" y="780995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Zajištění vyššího standardu a kapacity ubytovací infrastruktury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DE78975-B604-AA9D-D013-E45C9B2BF6BD}"/>
              </a:ext>
            </a:extLst>
          </p:cNvPr>
          <p:cNvSpPr txBox="1"/>
          <p:nvPr/>
        </p:nvSpPr>
        <p:spPr>
          <a:xfrm>
            <a:off x="8812146" y="952545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Zvýšení orientace žadatelů o udělení MO a jejích držitelů v hostitelské společnosti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27D4033-983C-2936-3AD5-9C94D3291269}"/>
              </a:ext>
            </a:extLst>
          </p:cNvPr>
          <p:cNvSpPr txBox="1"/>
          <p:nvPr/>
        </p:nvSpPr>
        <p:spPr>
          <a:xfrm>
            <a:off x="8812146" y="1209277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Rychlejší získání relevantních informací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BC58ACE-A4FF-813D-60EE-485574FCE306}"/>
              </a:ext>
            </a:extLst>
          </p:cNvPr>
          <p:cNvSpPr txBox="1"/>
          <p:nvPr/>
        </p:nvSpPr>
        <p:spPr>
          <a:xfrm>
            <a:off x="8812146" y="1385132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Naplňování cílů programů působících ve vnější dimenzi a informování veřejnosti o nich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FF766AD-1BED-DE05-DBE4-E8314C065224}"/>
              </a:ext>
            </a:extLst>
          </p:cNvPr>
          <p:cNvSpPr txBox="1"/>
          <p:nvPr/>
        </p:nvSpPr>
        <p:spPr>
          <a:xfrm>
            <a:off x="8812146" y="1637934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Zkvalitnění spolupráce s jinými členskými státy EU v oblasti azylu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63592B9B-1B50-979E-0F5F-BFD12CC2A42F}"/>
              </a:ext>
            </a:extLst>
          </p:cNvPr>
          <p:cNvCxnSpPr>
            <a:cxnSpLocks/>
            <a:stCxn id="65" idx="3"/>
            <a:endCxn id="920" idx="2"/>
          </p:cNvCxnSpPr>
          <p:nvPr/>
        </p:nvCxnSpPr>
        <p:spPr>
          <a:xfrm flipV="1">
            <a:off x="6620160" y="263061"/>
            <a:ext cx="245157" cy="2802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FABAE418-E77C-FC4D-DB66-6219AAF86483}"/>
              </a:ext>
            </a:extLst>
          </p:cNvPr>
          <p:cNvCxnSpPr>
            <a:cxnSpLocks/>
            <a:stCxn id="73" idx="3"/>
            <a:endCxn id="470" idx="2"/>
          </p:cNvCxnSpPr>
          <p:nvPr/>
        </p:nvCxnSpPr>
        <p:spPr>
          <a:xfrm>
            <a:off x="6620159" y="1777321"/>
            <a:ext cx="839655" cy="287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AC385B-9F4D-CB64-A917-7180232A6ED9}"/>
              </a:ext>
            </a:extLst>
          </p:cNvPr>
          <p:cNvCxnSpPr>
            <a:cxnSpLocks/>
            <a:stCxn id="68" idx="3"/>
            <a:endCxn id="952" idx="2"/>
          </p:cNvCxnSpPr>
          <p:nvPr/>
        </p:nvCxnSpPr>
        <p:spPr>
          <a:xfrm>
            <a:off x="6620160" y="816596"/>
            <a:ext cx="396901" cy="332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2421025-FA25-589A-29AE-4288698B55C6}"/>
              </a:ext>
            </a:extLst>
          </p:cNvPr>
          <p:cNvCxnSpPr>
            <a:cxnSpLocks/>
            <a:stCxn id="69" idx="3"/>
            <a:endCxn id="455" idx="2"/>
          </p:cNvCxnSpPr>
          <p:nvPr/>
        </p:nvCxnSpPr>
        <p:spPr>
          <a:xfrm>
            <a:off x="6620160" y="993351"/>
            <a:ext cx="245156" cy="266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2095EE4-971B-2B8F-D4D5-924C00FFD92E}"/>
              </a:ext>
            </a:extLst>
          </p:cNvPr>
          <p:cNvCxnSpPr>
            <a:cxnSpLocks/>
            <a:stCxn id="72" idx="3"/>
            <a:endCxn id="95" idx="1"/>
          </p:cNvCxnSpPr>
          <p:nvPr/>
        </p:nvCxnSpPr>
        <p:spPr>
          <a:xfrm>
            <a:off x="6620160" y="1600564"/>
            <a:ext cx="2191986" cy="11219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55BBDD2-D833-7D04-6C1F-0ED6787218C2}"/>
              </a:ext>
            </a:extLst>
          </p:cNvPr>
          <p:cNvCxnSpPr>
            <a:cxnSpLocks/>
            <a:stCxn id="71" idx="3"/>
            <a:endCxn id="94" idx="1"/>
          </p:cNvCxnSpPr>
          <p:nvPr/>
        </p:nvCxnSpPr>
        <p:spPr>
          <a:xfrm>
            <a:off x="6620160" y="1385335"/>
            <a:ext cx="2191986" cy="11309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EE810DB6-2C86-1C46-E8F4-D2DC1FB71A95}"/>
              </a:ext>
            </a:extLst>
          </p:cNvPr>
          <p:cNvSpPr txBox="1"/>
          <p:nvPr/>
        </p:nvSpPr>
        <p:spPr>
          <a:xfrm>
            <a:off x="283640" y="723867"/>
            <a:ext cx="17208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Nedostatečná digitalizace řízení a procesů</a:t>
            </a:r>
            <a:endParaRPr lang="cs-CZ" sz="5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C1F56EE-972B-109F-9281-843D886B10D9}"/>
              </a:ext>
            </a:extLst>
          </p:cNvPr>
          <p:cNvSpPr txBox="1"/>
          <p:nvPr/>
        </p:nvSpPr>
        <p:spPr>
          <a:xfrm>
            <a:off x="2406308" y="508515"/>
            <a:ext cx="1553938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Rozvoj IT systémů a digitalizace řízení a procesů </a:t>
            </a:r>
            <a:endParaRPr lang="cs-CZ" sz="500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72B89A86-5AD1-8F58-4360-F82AC8ADD70B}"/>
              </a:ext>
            </a:extLst>
          </p:cNvPr>
          <p:cNvCxnSpPr>
            <a:cxnSpLocks/>
            <a:stCxn id="104" idx="3"/>
            <a:endCxn id="105" idx="1"/>
          </p:cNvCxnSpPr>
          <p:nvPr/>
        </p:nvCxnSpPr>
        <p:spPr>
          <a:xfrm flipV="1">
            <a:off x="2004440" y="593154"/>
            <a:ext cx="401868" cy="21535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24D06456-5869-DB11-D0BC-D828CBE7C78A}"/>
              </a:ext>
            </a:extLst>
          </p:cNvPr>
          <p:cNvSpPr txBox="1"/>
          <p:nvPr/>
        </p:nvSpPr>
        <p:spPr>
          <a:xfrm>
            <a:off x="10835126" y="787833"/>
            <a:ext cx="130485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Kvalitnější azylová infrastruktura 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52EF1479-866E-7F4F-17A7-CEE44479F83F}"/>
              </a:ext>
            </a:extLst>
          </p:cNvPr>
          <p:cNvCxnSpPr>
            <a:cxnSpLocks/>
            <a:stCxn id="88" idx="3"/>
            <a:endCxn id="118" idx="1"/>
          </p:cNvCxnSpPr>
          <p:nvPr/>
        </p:nvCxnSpPr>
        <p:spPr>
          <a:xfrm>
            <a:off x="10665308" y="251303"/>
            <a:ext cx="169818" cy="20607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443B085C-B59F-9F23-3611-6359ED171D5D}"/>
              </a:ext>
            </a:extLst>
          </p:cNvPr>
          <p:cNvCxnSpPr>
            <a:cxnSpLocks/>
            <a:stCxn id="87" idx="3"/>
            <a:endCxn id="118" idx="1"/>
          </p:cNvCxnSpPr>
          <p:nvPr/>
        </p:nvCxnSpPr>
        <p:spPr>
          <a:xfrm>
            <a:off x="10665308" y="427160"/>
            <a:ext cx="169818" cy="3022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A699B45E-B792-440E-58E2-03546B6BBE44}"/>
              </a:ext>
            </a:extLst>
          </p:cNvPr>
          <p:cNvCxnSpPr>
            <a:cxnSpLocks/>
            <a:stCxn id="90" idx="3"/>
            <a:endCxn id="118" idx="1"/>
          </p:cNvCxnSpPr>
          <p:nvPr/>
        </p:nvCxnSpPr>
        <p:spPr>
          <a:xfrm flipV="1">
            <a:off x="10665308" y="457380"/>
            <a:ext cx="169818" cy="1841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EC2F3BA-6BC8-56DD-9390-71B8BA4D3434}"/>
              </a:ext>
            </a:extLst>
          </p:cNvPr>
          <p:cNvCxnSpPr>
            <a:cxnSpLocks/>
            <a:stCxn id="91" idx="3"/>
            <a:endCxn id="107" idx="1"/>
          </p:cNvCxnSpPr>
          <p:nvPr/>
        </p:nvCxnSpPr>
        <p:spPr>
          <a:xfrm>
            <a:off x="10665308" y="855819"/>
            <a:ext cx="169818" cy="1665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3DCBCF1D-DC6F-BF07-37F0-FB86AC650B51}"/>
              </a:ext>
            </a:extLst>
          </p:cNvPr>
          <p:cNvCxnSpPr>
            <a:cxnSpLocks/>
            <a:stCxn id="93" idx="3"/>
            <a:endCxn id="120" idx="1"/>
          </p:cNvCxnSpPr>
          <p:nvPr/>
        </p:nvCxnSpPr>
        <p:spPr>
          <a:xfrm>
            <a:off x="10665308" y="1284101"/>
            <a:ext cx="169818" cy="41292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E975452-B488-9985-1601-D908912C3B72}"/>
              </a:ext>
            </a:extLst>
          </p:cNvPr>
          <p:cNvCxnSpPr>
            <a:cxnSpLocks/>
            <a:stCxn id="94" idx="3"/>
            <a:endCxn id="120" idx="1"/>
          </p:cNvCxnSpPr>
          <p:nvPr/>
        </p:nvCxnSpPr>
        <p:spPr>
          <a:xfrm>
            <a:off x="10665308" y="1498428"/>
            <a:ext cx="169818" cy="19859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46A7652A-03A6-FFE4-2EB9-A017192A8315}"/>
              </a:ext>
            </a:extLst>
          </p:cNvPr>
          <p:cNvCxnSpPr>
            <a:cxnSpLocks/>
            <a:stCxn id="95" idx="3"/>
            <a:endCxn id="120" idx="1"/>
          </p:cNvCxnSpPr>
          <p:nvPr/>
        </p:nvCxnSpPr>
        <p:spPr>
          <a:xfrm flipV="1">
            <a:off x="10665308" y="1697026"/>
            <a:ext cx="169818" cy="1573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A0E131DC-1A63-3126-EABC-0FB437D57E5F}"/>
              </a:ext>
            </a:extLst>
          </p:cNvPr>
          <p:cNvCxnSpPr>
            <a:cxnSpLocks/>
            <a:stCxn id="89" idx="3"/>
            <a:endCxn id="120" idx="1"/>
          </p:cNvCxnSpPr>
          <p:nvPr/>
        </p:nvCxnSpPr>
        <p:spPr>
          <a:xfrm flipV="1">
            <a:off x="10665308" y="1697026"/>
            <a:ext cx="169818" cy="2300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DFF35E31-3FD3-263C-9E49-D178EC05A323}"/>
              </a:ext>
            </a:extLst>
          </p:cNvPr>
          <p:cNvCxnSpPr>
            <a:cxnSpLocks/>
            <a:stCxn id="92" idx="3"/>
            <a:endCxn id="119" idx="1"/>
          </p:cNvCxnSpPr>
          <p:nvPr/>
        </p:nvCxnSpPr>
        <p:spPr>
          <a:xfrm>
            <a:off x="10665308" y="1065841"/>
            <a:ext cx="167280" cy="17081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2862A047-737D-97B5-23A1-89F29738B346}"/>
              </a:ext>
            </a:extLst>
          </p:cNvPr>
          <p:cNvSpPr txBox="1"/>
          <p:nvPr/>
        </p:nvSpPr>
        <p:spPr>
          <a:xfrm>
            <a:off x="2403406" y="1490400"/>
            <a:ext cx="1553938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Užší spolupráce a podpora třetích zemí </a:t>
            </a:r>
            <a:endParaRPr lang="cs-CZ" sz="500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2DB9A26-730F-0C4D-15D3-318616790A9C}"/>
              </a:ext>
            </a:extLst>
          </p:cNvPr>
          <p:cNvSpPr txBox="1"/>
          <p:nvPr/>
        </p:nvSpPr>
        <p:spPr>
          <a:xfrm>
            <a:off x="10835126" y="334269"/>
            <a:ext cx="130485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Rychlejší, odbornější a efektivnější azylové řízení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91DF576-21ED-4651-4335-BE5F08D60177}"/>
              </a:ext>
            </a:extLst>
          </p:cNvPr>
          <p:cNvSpPr txBox="1"/>
          <p:nvPr/>
        </p:nvSpPr>
        <p:spPr>
          <a:xfrm>
            <a:off x="10832588" y="1152015"/>
            <a:ext cx="130485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Širší spektrum návazných služeb a podpory   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980DA3E-6478-EAC0-8F70-0D9DDBC449AF}"/>
              </a:ext>
            </a:extLst>
          </p:cNvPr>
          <p:cNvSpPr txBox="1"/>
          <p:nvPr/>
        </p:nvSpPr>
        <p:spPr>
          <a:xfrm>
            <a:off x="10835126" y="1535443"/>
            <a:ext cx="1304853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Intenzivnější spolupráce s zeměmi EU a třetími zeměmi přispívající k účinnější  azylové politice ČR </a:t>
            </a: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6E5D2EA8-F640-61D8-5FD1-4C7E3CF55BC1}"/>
              </a:ext>
            </a:extLst>
          </p:cNvPr>
          <p:cNvCxnSpPr>
            <a:cxnSpLocks/>
            <a:stCxn id="930" idx="6"/>
            <a:endCxn id="88" idx="1"/>
          </p:cNvCxnSpPr>
          <p:nvPr/>
        </p:nvCxnSpPr>
        <p:spPr>
          <a:xfrm flipV="1">
            <a:off x="8604228" y="251303"/>
            <a:ext cx="207918" cy="1175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3AE303DA-57FF-6E92-F2B9-4A3509C090D4}"/>
              </a:ext>
            </a:extLst>
          </p:cNvPr>
          <p:cNvCxnSpPr>
            <a:cxnSpLocks/>
            <a:stCxn id="67" idx="3"/>
            <a:endCxn id="940" idx="2"/>
          </p:cNvCxnSpPr>
          <p:nvPr/>
        </p:nvCxnSpPr>
        <p:spPr>
          <a:xfrm>
            <a:off x="6620160" y="463083"/>
            <a:ext cx="845301" cy="89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3062836D-1479-A59A-005F-CDE773D1AE52}"/>
              </a:ext>
            </a:extLst>
          </p:cNvPr>
          <p:cNvCxnSpPr>
            <a:cxnSpLocks/>
            <a:stCxn id="66" idx="3"/>
            <a:endCxn id="945" idx="2"/>
          </p:cNvCxnSpPr>
          <p:nvPr/>
        </p:nvCxnSpPr>
        <p:spPr>
          <a:xfrm>
            <a:off x="6620160" y="639840"/>
            <a:ext cx="845301" cy="3217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8FA180BE-1AE8-BB9F-FEC1-328A0B8B49CE}"/>
              </a:ext>
            </a:extLst>
          </p:cNvPr>
          <p:cNvCxnSpPr>
            <a:cxnSpLocks/>
            <a:stCxn id="954" idx="6"/>
            <a:endCxn id="91" idx="1"/>
          </p:cNvCxnSpPr>
          <p:nvPr/>
        </p:nvCxnSpPr>
        <p:spPr>
          <a:xfrm>
            <a:off x="8403643" y="825208"/>
            <a:ext cx="408503" cy="3061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389AB60B-E32B-5478-6E52-2D86C159F9CE}"/>
              </a:ext>
            </a:extLst>
          </p:cNvPr>
          <p:cNvCxnSpPr>
            <a:cxnSpLocks/>
            <a:stCxn id="461" idx="6"/>
            <a:endCxn id="92" idx="1"/>
          </p:cNvCxnSpPr>
          <p:nvPr/>
        </p:nvCxnSpPr>
        <p:spPr>
          <a:xfrm>
            <a:off x="8604228" y="1010837"/>
            <a:ext cx="207918" cy="550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0719914A-FE57-CF5A-13EB-CC59D74ED10D}"/>
              </a:ext>
            </a:extLst>
          </p:cNvPr>
          <p:cNvSpPr txBox="1"/>
          <p:nvPr/>
        </p:nvSpPr>
        <p:spPr>
          <a:xfrm>
            <a:off x="283640" y="1760079"/>
            <a:ext cx="17208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Omezená spolupráce se zeměmi EU v oblasti azylu</a:t>
            </a:r>
            <a:endParaRPr lang="cs-CZ" sz="500" dirty="0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E0D678BA-D35C-57BF-0F6E-CA90EA6E24FF}"/>
              </a:ext>
            </a:extLst>
          </p:cNvPr>
          <p:cNvCxnSpPr>
            <a:cxnSpLocks/>
            <a:stCxn id="133" idx="3"/>
            <a:endCxn id="117" idx="1"/>
          </p:cNvCxnSpPr>
          <p:nvPr/>
        </p:nvCxnSpPr>
        <p:spPr>
          <a:xfrm flipV="1">
            <a:off x="2004440" y="1575039"/>
            <a:ext cx="398966" cy="26967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6548C926-8E39-132C-26F9-230A27DB2C60}"/>
              </a:ext>
            </a:extLst>
          </p:cNvPr>
          <p:cNvCxnSpPr>
            <a:cxnSpLocks/>
            <a:stCxn id="70" idx="3"/>
            <a:endCxn id="93" idx="1"/>
          </p:cNvCxnSpPr>
          <p:nvPr/>
        </p:nvCxnSpPr>
        <p:spPr>
          <a:xfrm>
            <a:off x="6620160" y="1170108"/>
            <a:ext cx="2191986" cy="11399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87D9A2AB-C804-0419-9785-FA5188AB52B3}"/>
              </a:ext>
            </a:extLst>
          </p:cNvPr>
          <p:cNvCxnSpPr>
            <a:cxnSpLocks/>
            <a:stCxn id="105" idx="3"/>
            <a:endCxn id="66" idx="1"/>
          </p:cNvCxnSpPr>
          <p:nvPr/>
        </p:nvCxnSpPr>
        <p:spPr>
          <a:xfrm>
            <a:off x="3960246" y="593154"/>
            <a:ext cx="344441" cy="4668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Rectangle 319">
            <a:extLst>
              <a:ext uri="{FF2B5EF4-FFF2-40B4-BE49-F238E27FC236}">
                <a16:creationId xmlns:a16="http://schemas.microsoft.com/office/drawing/2014/main" id="{0C5C6C51-1206-8FCC-21E8-705B241CDF37}"/>
              </a:ext>
            </a:extLst>
          </p:cNvPr>
          <p:cNvSpPr/>
          <p:nvPr/>
        </p:nvSpPr>
        <p:spPr>
          <a:xfrm>
            <a:off x="207269" y="158246"/>
            <a:ext cx="1851698" cy="86055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77A46D20-0071-05B8-9296-7599E6639474}"/>
              </a:ext>
            </a:extLst>
          </p:cNvPr>
          <p:cNvSpPr/>
          <p:nvPr/>
        </p:nvSpPr>
        <p:spPr>
          <a:xfrm>
            <a:off x="487792" y="932950"/>
            <a:ext cx="1289127" cy="171693"/>
          </a:xfrm>
          <a:prstGeom prst="ellipse">
            <a:avLst/>
          </a:prstGeom>
          <a:solidFill>
            <a:srgbClr val="D0E8FA"/>
          </a:solidFill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Personální a technické kapacity </a:t>
            </a:r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3F73F793-92D0-EEB8-B89F-0DB8886C1165}"/>
              </a:ext>
            </a:extLst>
          </p:cNvPr>
          <p:cNvSpPr/>
          <p:nvPr/>
        </p:nvSpPr>
        <p:spPr>
          <a:xfrm>
            <a:off x="212377" y="1129771"/>
            <a:ext cx="1851698" cy="49853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 dirty="0"/>
          </a:p>
          <a:p>
            <a:pPr algn="ctr"/>
            <a:endParaRPr lang="cs-CZ" sz="500" dirty="0"/>
          </a:p>
          <a:p>
            <a:pPr algn="ctr"/>
            <a:endParaRPr lang="cs-CZ" sz="500" dirty="0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90B33314-78AF-4025-6BC9-514D3FC82603}"/>
              </a:ext>
            </a:extLst>
          </p:cNvPr>
          <p:cNvSpPr/>
          <p:nvPr/>
        </p:nvSpPr>
        <p:spPr>
          <a:xfrm>
            <a:off x="482484" y="1547690"/>
            <a:ext cx="1289127" cy="171693"/>
          </a:xfrm>
          <a:prstGeom prst="ellipse">
            <a:avLst/>
          </a:prstGeom>
          <a:solidFill>
            <a:srgbClr val="D0E8FA"/>
          </a:solidFill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Infrastruktura a služby</a:t>
            </a:r>
          </a:p>
        </p:txBody>
      </p:sp>
      <p:sp>
        <p:nvSpPr>
          <p:cNvPr id="338" name="Rectangle 337">
            <a:extLst>
              <a:ext uri="{FF2B5EF4-FFF2-40B4-BE49-F238E27FC236}">
                <a16:creationId xmlns:a16="http://schemas.microsoft.com/office/drawing/2014/main" id="{1444ABBE-CFED-1326-9998-BD6C0FFB6C6A}"/>
              </a:ext>
            </a:extLst>
          </p:cNvPr>
          <p:cNvSpPr/>
          <p:nvPr/>
        </p:nvSpPr>
        <p:spPr>
          <a:xfrm>
            <a:off x="4241819" y="159343"/>
            <a:ext cx="2466298" cy="181952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9919DA8E-67A1-C7D6-1155-E271EF01A1DA}"/>
              </a:ext>
            </a:extLst>
          </p:cNvPr>
          <p:cNvGrpSpPr/>
          <p:nvPr/>
        </p:nvGrpSpPr>
        <p:grpSpPr>
          <a:xfrm>
            <a:off x="5234127" y="1876605"/>
            <a:ext cx="482603" cy="200319"/>
            <a:chOff x="4189896" y="4692443"/>
            <a:chExt cx="482603" cy="200319"/>
          </a:xfrm>
          <a:solidFill>
            <a:srgbClr val="D0E8FA"/>
          </a:solidFill>
        </p:grpSpPr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20B20CA9-4718-AF4D-E21D-893899D101CD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9BA3BDCF-C953-5A9A-8F9E-1900E7D96A99}"/>
                </a:ext>
              </a:extLst>
            </p:cNvPr>
            <p:cNvSpPr txBox="1"/>
            <p:nvPr/>
          </p:nvSpPr>
          <p:spPr>
            <a:xfrm>
              <a:off x="4285940" y="4713393"/>
              <a:ext cx="290513" cy="1692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500"/>
                <a:t>SC1</a:t>
              </a:r>
            </a:p>
          </p:txBody>
        </p:sp>
      </p:grp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261BD3DB-501C-4332-CFE1-51B2E8EC8E66}"/>
              </a:ext>
            </a:extLst>
          </p:cNvPr>
          <p:cNvCxnSpPr>
            <a:cxnSpLocks/>
            <a:stCxn id="373" idx="3"/>
            <a:endCxn id="378" idx="1"/>
          </p:cNvCxnSpPr>
          <p:nvPr/>
        </p:nvCxnSpPr>
        <p:spPr>
          <a:xfrm flipV="1">
            <a:off x="2004440" y="2372008"/>
            <a:ext cx="401868" cy="260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>
            <a:extLst>
              <a:ext uri="{FF2B5EF4-FFF2-40B4-BE49-F238E27FC236}">
                <a16:creationId xmlns:a16="http://schemas.microsoft.com/office/drawing/2014/main" id="{D886260C-7C44-036C-7DEF-6A1767533690}"/>
              </a:ext>
            </a:extLst>
          </p:cNvPr>
          <p:cNvCxnSpPr>
            <a:cxnSpLocks/>
            <a:stCxn id="374" idx="3"/>
            <a:endCxn id="379" idx="1"/>
          </p:cNvCxnSpPr>
          <p:nvPr/>
        </p:nvCxnSpPr>
        <p:spPr>
          <a:xfrm>
            <a:off x="2004440" y="2792895"/>
            <a:ext cx="399538" cy="10316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Straight Connector 347">
            <a:extLst>
              <a:ext uri="{FF2B5EF4-FFF2-40B4-BE49-F238E27FC236}">
                <a16:creationId xmlns:a16="http://schemas.microsoft.com/office/drawing/2014/main" id="{A0FBF477-F7FF-95FC-E1DF-8BA19B8C4E58}"/>
              </a:ext>
            </a:extLst>
          </p:cNvPr>
          <p:cNvCxnSpPr>
            <a:cxnSpLocks/>
            <a:stCxn id="373" idx="3"/>
            <a:endCxn id="381" idx="1"/>
          </p:cNvCxnSpPr>
          <p:nvPr/>
        </p:nvCxnSpPr>
        <p:spPr>
          <a:xfrm>
            <a:off x="2004440" y="2398054"/>
            <a:ext cx="395940" cy="5280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Straight Connector 348">
            <a:extLst>
              <a:ext uri="{FF2B5EF4-FFF2-40B4-BE49-F238E27FC236}">
                <a16:creationId xmlns:a16="http://schemas.microsoft.com/office/drawing/2014/main" id="{C0A616D1-BF0F-B004-8F22-53B115051B29}"/>
              </a:ext>
            </a:extLst>
          </p:cNvPr>
          <p:cNvCxnSpPr>
            <a:cxnSpLocks/>
            <a:stCxn id="376" idx="3"/>
            <a:endCxn id="386" idx="1"/>
          </p:cNvCxnSpPr>
          <p:nvPr/>
        </p:nvCxnSpPr>
        <p:spPr>
          <a:xfrm>
            <a:off x="2004440" y="4690881"/>
            <a:ext cx="391955" cy="1246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TextBox 349">
            <a:extLst>
              <a:ext uri="{FF2B5EF4-FFF2-40B4-BE49-F238E27FC236}">
                <a16:creationId xmlns:a16="http://schemas.microsoft.com/office/drawing/2014/main" id="{9A6922EC-28C5-7A3A-1758-179B8A740A15}"/>
              </a:ext>
            </a:extLst>
          </p:cNvPr>
          <p:cNvSpPr txBox="1"/>
          <p:nvPr/>
        </p:nvSpPr>
        <p:spPr>
          <a:xfrm>
            <a:off x="4312522" y="3009303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Získávání a analyzování dat v oblasti měření efektivity stávajících integračních opatření v českém kontextu</a:t>
            </a: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7A5BD6AE-DC2A-C350-21BF-F1FFED3A63BB}"/>
              </a:ext>
            </a:extLst>
          </p:cNvPr>
          <p:cNvSpPr txBox="1"/>
          <p:nvPr/>
        </p:nvSpPr>
        <p:spPr>
          <a:xfrm>
            <a:off x="4311365" y="3714647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Pořízení, údržba, rozvoj a provoz moderních forem komunikace mezi státními příslušníky ze třetích zemí a odpovědným orgánem státní správy</a:t>
            </a: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CC4E2C8B-56A8-31E6-815C-F8942AB906AD}"/>
              </a:ext>
            </a:extLst>
          </p:cNvPr>
          <p:cNvSpPr txBox="1"/>
          <p:nvPr/>
        </p:nvSpPr>
        <p:spPr>
          <a:xfrm>
            <a:off x="4312522" y="2303959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Zajištění výuky kurzů českého jazyka pro státní příslušníky ze třetích zemí</a:t>
            </a: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F8CA0C9E-2EFB-B619-65DA-5827BD913953}"/>
              </a:ext>
            </a:extLst>
          </p:cNvPr>
          <p:cNvSpPr txBox="1"/>
          <p:nvPr/>
        </p:nvSpPr>
        <p:spPr>
          <a:xfrm>
            <a:off x="4311365" y="3975411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Zajištění informovanosti státních příslušníků třetích zemí ohledně pracovně-právních témat</a:t>
            </a: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1018213A-EB7A-5696-4D5F-078ACEF2C872}"/>
              </a:ext>
            </a:extLst>
          </p:cNvPr>
          <p:cNvSpPr txBox="1"/>
          <p:nvPr/>
        </p:nvSpPr>
        <p:spPr>
          <a:xfrm>
            <a:off x="4311365" y="3453885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Zajištění informovanosti státních příslušníků ze třetích zemí o dostupných integračních aktivitách ČR</a:t>
            </a: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F0843086-BBA2-3288-D6FC-404C48C925F1}"/>
              </a:ext>
            </a:extLst>
          </p:cNvPr>
          <p:cNvSpPr txBox="1"/>
          <p:nvPr/>
        </p:nvSpPr>
        <p:spPr>
          <a:xfrm>
            <a:off x="4312522" y="2120140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Podpora provozu a další rozvoj aktivit CPIC</a:t>
            </a: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4F081DD3-D50B-FB90-C26E-D9E3A26FB123}"/>
              </a:ext>
            </a:extLst>
          </p:cNvPr>
          <p:cNvSpPr txBox="1"/>
          <p:nvPr/>
        </p:nvSpPr>
        <p:spPr>
          <a:xfrm>
            <a:off x="8806307" y="4541160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Zvyšování odborných kompetencí, rozšiřování interkulturních a jazykových dovedností pracovníků</a:t>
            </a: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34591DFA-4888-E700-16D6-FB374C2DBF17}"/>
              </a:ext>
            </a:extLst>
          </p:cNvPr>
          <p:cNvSpPr txBox="1"/>
          <p:nvPr/>
        </p:nvSpPr>
        <p:spPr>
          <a:xfrm>
            <a:off x="8812146" y="2671484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Zvýšení efektivity sběru, analýzy případně evaluace dat</a:t>
            </a: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93A2EF08-F33A-2425-5B4E-B079EB39EACF}"/>
              </a:ext>
            </a:extLst>
          </p:cNvPr>
          <p:cNvSpPr txBox="1"/>
          <p:nvPr/>
        </p:nvSpPr>
        <p:spPr>
          <a:xfrm>
            <a:off x="8812146" y="3361903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Zvýšení kvality a efektivity komunikace mezi státními příslušníky ze třetích zemí a příslušným orgánem státní správy ČR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AE2D88A5-BCCF-7E7B-23A7-F8AE23A8541B}"/>
              </a:ext>
            </a:extLst>
          </p:cNvPr>
          <p:cNvSpPr txBox="1"/>
          <p:nvPr/>
        </p:nvSpPr>
        <p:spPr>
          <a:xfrm>
            <a:off x="8812146" y="2242825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Kontinuální rozvoj kurzů češtiny a rozšíření jejich dostupnosti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F5C39C74-D429-47DE-24F1-BED5C03DE4B7}"/>
              </a:ext>
            </a:extLst>
          </p:cNvPr>
          <p:cNvSpPr txBox="1"/>
          <p:nvPr/>
        </p:nvSpPr>
        <p:spPr>
          <a:xfrm>
            <a:off x="8812146" y="2066968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Kontinuální rozvoj služeb CPIC</a:t>
            </a: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041FF46F-2FBE-6478-DA20-1E667CCA47E0}"/>
              </a:ext>
            </a:extLst>
          </p:cNvPr>
          <p:cNvSpPr txBox="1"/>
          <p:nvPr/>
        </p:nvSpPr>
        <p:spPr>
          <a:xfrm>
            <a:off x="8812146" y="3109102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Zvýšení informovanosti státních příslušníků ze třetích zemí o dostupných integračních aktivitách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B321886D-DE7E-5611-F477-4EE55FC5E810}"/>
              </a:ext>
            </a:extLst>
          </p:cNvPr>
          <p:cNvSpPr txBox="1"/>
          <p:nvPr/>
        </p:nvSpPr>
        <p:spPr>
          <a:xfrm>
            <a:off x="8812146" y="2418682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Zkvalitnění integračních opatření ve vztahu ke zranitelným skupinám státních příslušníků ze třetích zemí v ČR </a:t>
            </a:r>
          </a:p>
        </p:txBody>
      </p:sp>
      <p:cxnSp>
        <p:nvCxnSpPr>
          <p:cNvPr id="367" name="Straight Connector 366">
            <a:extLst>
              <a:ext uri="{FF2B5EF4-FFF2-40B4-BE49-F238E27FC236}">
                <a16:creationId xmlns:a16="http://schemas.microsoft.com/office/drawing/2014/main" id="{8CA54D41-2B91-21F3-4CA5-7F72411CDB90}"/>
              </a:ext>
            </a:extLst>
          </p:cNvPr>
          <p:cNvCxnSpPr>
            <a:cxnSpLocks/>
            <a:stCxn id="433" idx="3"/>
            <a:endCxn id="174" idx="2"/>
          </p:cNvCxnSpPr>
          <p:nvPr/>
        </p:nvCxnSpPr>
        <p:spPr>
          <a:xfrm flipV="1">
            <a:off x="6627994" y="4709519"/>
            <a:ext cx="235613" cy="759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Straight Connector 367">
            <a:extLst>
              <a:ext uri="{FF2B5EF4-FFF2-40B4-BE49-F238E27FC236}">
                <a16:creationId xmlns:a16="http://schemas.microsoft.com/office/drawing/2014/main" id="{D50088F2-F56C-2A0A-A9F8-21C9C1608504}"/>
              </a:ext>
            </a:extLst>
          </p:cNvPr>
          <p:cNvCxnSpPr>
            <a:cxnSpLocks/>
            <a:stCxn id="350" idx="3"/>
            <a:endCxn id="501" idx="2"/>
          </p:cNvCxnSpPr>
          <p:nvPr/>
        </p:nvCxnSpPr>
        <p:spPr>
          <a:xfrm flipV="1">
            <a:off x="6627995" y="2929743"/>
            <a:ext cx="826655" cy="1928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Straight Connector 368">
            <a:extLst>
              <a:ext uri="{FF2B5EF4-FFF2-40B4-BE49-F238E27FC236}">
                <a16:creationId xmlns:a16="http://schemas.microsoft.com/office/drawing/2014/main" id="{D488E1FC-BCFB-0059-D96C-F27E4CD2E15C}"/>
              </a:ext>
            </a:extLst>
          </p:cNvPr>
          <p:cNvCxnSpPr>
            <a:cxnSpLocks/>
            <a:stCxn id="352" idx="3"/>
            <a:endCxn id="480" idx="2"/>
          </p:cNvCxnSpPr>
          <p:nvPr/>
        </p:nvCxnSpPr>
        <p:spPr>
          <a:xfrm flipV="1">
            <a:off x="6627995" y="2358739"/>
            <a:ext cx="382774" cy="2004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Connector 369">
            <a:extLst>
              <a:ext uri="{FF2B5EF4-FFF2-40B4-BE49-F238E27FC236}">
                <a16:creationId xmlns:a16="http://schemas.microsoft.com/office/drawing/2014/main" id="{8AB69AF6-92D3-117F-CB2A-52C3C3290551}"/>
              </a:ext>
            </a:extLst>
          </p:cNvPr>
          <p:cNvCxnSpPr>
            <a:cxnSpLocks/>
            <a:stCxn id="355" idx="3"/>
            <a:endCxn id="475" idx="2"/>
          </p:cNvCxnSpPr>
          <p:nvPr/>
        </p:nvCxnSpPr>
        <p:spPr>
          <a:xfrm flipV="1">
            <a:off x="6627995" y="2138125"/>
            <a:ext cx="831819" cy="5683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Straight Connector 370">
            <a:extLst>
              <a:ext uri="{FF2B5EF4-FFF2-40B4-BE49-F238E27FC236}">
                <a16:creationId xmlns:a16="http://schemas.microsoft.com/office/drawing/2014/main" id="{BD2D8C48-428C-A5FC-1498-37BBD5697E44}"/>
              </a:ext>
            </a:extLst>
          </p:cNvPr>
          <p:cNvCxnSpPr>
            <a:cxnSpLocks/>
            <a:stCxn id="431" idx="3"/>
            <a:endCxn id="495" idx="2"/>
          </p:cNvCxnSpPr>
          <p:nvPr/>
        </p:nvCxnSpPr>
        <p:spPr>
          <a:xfrm flipV="1">
            <a:off x="6627177" y="2559278"/>
            <a:ext cx="383592" cy="4179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3" name="TextBox 372">
            <a:extLst>
              <a:ext uri="{FF2B5EF4-FFF2-40B4-BE49-F238E27FC236}">
                <a16:creationId xmlns:a16="http://schemas.microsoft.com/office/drawing/2014/main" id="{5F093184-6E95-146F-8F14-1A9CC74F9B6F}"/>
              </a:ext>
            </a:extLst>
          </p:cNvPr>
          <p:cNvSpPr txBox="1"/>
          <p:nvPr/>
        </p:nvSpPr>
        <p:spPr>
          <a:xfrm>
            <a:off x="283640" y="2313415"/>
            <a:ext cx="17208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Nedostatečná integrace příslušníků třetích zemí</a:t>
            </a: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971DE038-A5D3-BB89-D4A4-B805AB87C14B}"/>
              </a:ext>
            </a:extLst>
          </p:cNvPr>
          <p:cNvSpPr txBox="1"/>
          <p:nvPr/>
        </p:nvSpPr>
        <p:spPr>
          <a:xfrm>
            <a:off x="283640" y="2631312"/>
            <a:ext cx="1720800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Nedostatečná míra informovanosti státních příslušníků třetích zemí o dostupných integračních aktivitách, jejich právach a povinnostech na území ČR  </a:t>
            </a:r>
            <a:endParaRPr lang="cs-CZ" sz="500" dirty="0"/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698FEE53-3856-119B-6924-CF1AAB5394A4}"/>
              </a:ext>
            </a:extLst>
          </p:cNvPr>
          <p:cNvSpPr txBox="1"/>
          <p:nvPr/>
        </p:nvSpPr>
        <p:spPr>
          <a:xfrm>
            <a:off x="283640" y="3900662"/>
            <a:ext cx="17208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Nesoulad</a:t>
            </a:r>
            <a:r>
              <a:rPr lang="pt-BR" sz="500"/>
              <a:t> pracovní migrace</a:t>
            </a:r>
            <a:r>
              <a:rPr lang="cs-CZ" sz="500"/>
              <a:t> s potřebami trhu práce ČR </a:t>
            </a: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8A71AE50-CAF5-A17A-DFFD-B77438FE7731}"/>
              </a:ext>
            </a:extLst>
          </p:cNvPr>
          <p:cNvSpPr txBox="1"/>
          <p:nvPr/>
        </p:nvSpPr>
        <p:spPr>
          <a:xfrm>
            <a:off x="283640" y="4567770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Nepřipravenost administrativních kapacit na interakci se státními příslušníky třetích zemí</a:t>
            </a:r>
            <a:endParaRPr lang="cs-CZ" sz="500" dirty="0"/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30303735-EF54-27A5-96FF-4B87F3110345}"/>
              </a:ext>
            </a:extLst>
          </p:cNvPr>
          <p:cNvSpPr txBox="1"/>
          <p:nvPr/>
        </p:nvSpPr>
        <p:spPr>
          <a:xfrm>
            <a:off x="283640" y="3620857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P</a:t>
            </a:r>
            <a:r>
              <a:rPr lang="pt-BR" sz="500"/>
              <a:t>racovní vykořisťování a nelegální zaměstnávání státních příslušníků třetích zemí na území ČR</a:t>
            </a:r>
            <a:endParaRPr lang="cs-CZ" sz="500"/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0645F38F-5BD7-B70E-E2E0-4DA0B2285591}"/>
              </a:ext>
            </a:extLst>
          </p:cNvPr>
          <p:cNvSpPr txBox="1"/>
          <p:nvPr/>
        </p:nvSpPr>
        <p:spPr>
          <a:xfrm>
            <a:off x="2406308" y="2248897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Zajištění rozvoje a trvalé udržitelnosti regionálních CPIC, podpora integrace na lokální úrovni </a:t>
            </a:r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474A3744-2C75-2ED5-45AB-9A33A953D3C9}"/>
              </a:ext>
            </a:extLst>
          </p:cNvPr>
          <p:cNvSpPr txBox="1"/>
          <p:nvPr/>
        </p:nvSpPr>
        <p:spPr>
          <a:xfrm>
            <a:off x="2403978" y="3701394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Zajištění dostatečné informovanosti cizinců i veřejnosti o otázkách migrace, uprchlictví a integrace </a:t>
            </a:r>
            <a:endParaRPr lang="cs-CZ" sz="500" dirty="0"/>
          </a:p>
        </p:txBody>
      </p:sp>
      <p:sp>
        <p:nvSpPr>
          <p:cNvPr id="380" name="TextBox 379">
            <a:extLst>
              <a:ext uri="{FF2B5EF4-FFF2-40B4-BE49-F238E27FC236}">
                <a16:creationId xmlns:a16="http://schemas.microsoft.com/office/drawing/2014/main" id="{EE869963-60EA-2285-2D91-F3876E220049}"/>
              </a:ext>
            </a:extLst>
          </p:cNvPr>
          <p:cNvSpPr txBox="1"/>
          <p:nvPr/>
        </p:nvSpPr>
        <p:spPr>
          <a:xfrm>
            <a:off x="2400395" y="3085855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Posílení aktivit ČR při výměně informací a zkušeností i v mezinárodním kontextu</a:t>
            </a:r>
            <a:endParaRPr lang="cs-CZ" sz="500"/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9C09A0D5-EA7A-5075-A47C-91950EB0C048}"/>
              </a:ext>
            </a:extLst>
          </p:cNvPr>
          <p:cNvSpPr txBox="1"/>
          <p:nvPr/>
        </p:nvSpPr>
        <p:spPr>
          <a:xfrm>
            <a:off x="2400380" y="2802985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Povinná účast cizinců na některých integračních opatřeních státu</a:t>
            </a:r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9E59ED57-D6BB-BBFC-C224-5FA03D169576}"/>
              </a:ext>
            </a:extLst>
          </p:cNvPr>
          <p:cNvSpPr txBox="1"/>
          <p:nvPr/>
        </p:nvSpPr>
        <p:spPr>
          <a:xfrm>
            <a:off x="2406308" y="3358560"/>
            <a:ext cx="1553938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Monitoring migrační situace na území ČR a situace v oblasti integrace, konzultace opatření se zainteresovanými aktéry</a:t>
            </a:r>
            <a:endParaRPr lang="cs-CZ" sz="500" dirty="0"/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10E5E16E-0270-A95B-D520-6A4417BCA15B}"/>
              </a:ext>
            </a:extLst>
          </p:cNvPr>
          <p:cNvSpPr txBox="1"/>
          <p:nvPr/>
        </p:nvSpPr>
        <p:spPr>
          <a:xfrm>
            <a:off x="2398896" y="4233695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Zajištění mechanismu na získávání pracovní síly dle potřeb pracovního trhu ČR</a:t>
            </a:r>
            <a:endParaRPr lang="cs-CZ" sz="500"/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97850BEE-B92D-12E9-2571-C6B0B7C5DEF4}"/>
              </a:ext>
            </a:extLst>
          </p:cNvPr>
          <p:cNvSpPr txBox="1"/>
          <p:nvPr/>
        </p:nvSpPr>
        <p:spPr>
          <a:xfrm>
            <a:off x="2402554" y="3967274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Prevence pracovního vykořisťování a nelegálního zaměstnávání cizinců</a:t>
            </a:r>
            <a:endParaRPr lang="cs-CZ" sz="500"/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C9670A38-06DB-3598-6A04-B18D0621833A}"/>
              </a:ext>
            </a:extLst>
          </p:cNvPr>
          <p:cNvSpPr txBox="1"/>
          <p:nvPr/>
        </p:nvSpPr>
        <p:spPr>
          <a:xfrm>
            <a:off x="2394453" y="2528797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Rozvoj dostupnosti sociálních a dalších služeb pro cizince ze třetích zemí</a:t>
            </a:r>
            <a:endParaRPr lang="cs-CZ" sz="500"/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4B9A655C-3D49-D1D1-863A-D72D30F3DB7C}"/>
              </a:ext>
            </a:extLst>
          </p:cNvPr>
          <p:cNvSpPr txBox="1"/>
          <p:nvPr/>
        </p:nvSpPr>
        <p:spPr>
          <a:xfrm>
            <a:off x="2396395" y="4692455"/>
            <a:ext cx="155393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Vzdělávání a metodická podpora profesionálů pracujících se státními příslušníky třetích zemí </a:t>
            </a:r>
          </a:p>
        </p:txBody>
      </p:sp>
      <p:cxnSp>
        <p:nvCxnSpPr>
          <p:cNvPr id="387" name="Straight Connector 386">
            <a:extLst>
              <a:ext uri="{FF2B5EF4-FFF2-40B4-BE49-F238E27FC236}">
                <a16:creationId xmlns:a16="http://schemas.microsoft.com/office/drawing/2014/main" id="{67D877DD-58A1-8E1A-A095-720D94923C35}"/>
              </a:ext>
            </a:extLst>
          </p:cNvPr>
          <p:cNvCxnSpPr>
            <a:cxnSpLocks/>
            <a:stCxn id="373" idx="3"/>
            <a:endCxn id="385" idx="1"/>
          </p:cNvCxnSpPr>
          <p:nvPr/>
        </p:nvCxnSpPr>
        <p:spPr>
          <a:xfrm>
            <a:off x="2004440" y="2398054"/>
            <a:ext cx="390013" cy="2538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Straight Connector 387">
            <a:extLst>
              <a:ext uri="{FF2B5EF4-FFF2-40B4-BE49-F238E27FC236}">
                <a16:creationId xmlns:a16="http://schemas.microsoft.com/office/drawing/2014/main" id="{75B6DC39-7DCD-AABF-C2E5-83A2F14A2AED}"/>
              </a:ext>
            </a:extLst>
          </p:cNvPr>
          <p:cNvCxnSpPr>
            <a:cxnSpLocks/>
            <a:stCxn id="377" idx="3"/>
            <a:endCxn id="384" idx="1"/>
          </p:cNvCxnSpPr>
          <p:nvPr/>
        </p:nvCxnSpPr>
        <p:spPr>
          <a:xfrm>
            <a:off x="2004440" y="3743968"/>
            <a:ext cx="398114" cy="3464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F13E50BD-3145-0A30-662D-2C973CEDF596}"/>
              </a:ext>
            </a:extLst>
          </p:cNvPr>
          <p:cNvCxnSpPr>
            <a:cxnSpLocks/>
            <a:stCxn id="375" idx="3"/>
            <a:endCxn id="383" idx="1"/>
          </p:cNvCxnSpPr>
          <p:nvPr/>
        </p:nvCxnSpPr>
        <p:spPr>
          <a:xfrm>
            <a:off x="2004440" y="3985301"/>
            <a:ext cx="394456" cy="37150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389">
            <a:extLst>
              <a:ext uri="{FF2B5EF4-FFF2-40B4-BE49-F238E27FC236}">
                <a16:creationId xmlns:a16="http://schemas.microsoft.com/office/drawing/2014/main" id="{7DF2FAC2-3075-A71E-3C63-77BF6CAB582D}"/>
              </a:ext>
            </a:extLst>
          </p:cNvPr>
          <p:cNvCxnSpPr>
            <a:cxnSpLocks/>
            <a:stCxn id="373" idx="3"/>
            <a:endCxn id="382" idx="1"/>
          </p:cNvCxnSpPr>
          <p:nvPr/>
        </p:nvCxnSpPr>
        <p:spPr>
          <a:xfrm>
            <a:off x="2004440" y="2398054"/>
            <a:ext cx="401868" cy="112208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Straight Connector 390">
            <a:extLst>
              <a:ext uri="{FF2B5EF4-FFF2-40B4-BE49-F238E27FC236}">
                <a16:creationId xmlns:a16="http://schemas.microsoft.com/office/drawing/2014/main" id="{0CF437CF-2770-2604-E9C8-B7DA566F2119}"/>
              </a:ext>
            </a:extLst>
          </p:cNvPr>
          <p:cNvCxnSpPr>
            <a:cxnSpLocks/>
            <a:stCxn id="373" idx="3"/>
            <a:endCxn id="380" idx="1"/>
          </p:cNvCxnSpPr>
          <p:nvPr/>
        </p:nvCxnSpPr>
        <p:spPr>
          <a:xfrm>
            <a:off x="2004440" y="2398054"/>
            <a:ext cx="395955" cy="81091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TextBox 391">
            <a:extLst>
              <a:ext uri="{FF2B5EF4-FFF2-40B4-BE49-F238E27FC236}">
                <a16:creationId xmlns:a16="http://schemas.microsoft.com/office/drawing/2014/main" id="{4EF2AE7F-5E2A-2D61-9ADD-C60E031670DB}"/>
              </a:ext>
            </a:extLst>
          </p:cNvPr>
          <p:cNvSpPr txBox="1"/>
          <p:nvPr/>
        </p:nvSpPr>
        <p:spPr>
          <a:xfrm>
            <a:off x="4311366" y="3270067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Akce na informování většinové společnosti</a:t>
            </a: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FA02A668-1159-2D9F-8DDA-E226FD072219}"/>
              </a:ext>
            </a:extLst>
          </p:cNvPr>
          <p:cNvSpPr txBox="1"/>
          <p:nvPr/>
        </p:nvSpPr>
        <p:spPr>
          <a:xfrm>
            <a:off x="4311364" y="4236174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Pomoc státním příslušníkům ze třetích zemí s uplatněním na trhu práce</a:t>
            </a: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0D984681-C349-3401-AF37-12E9F1166734}"/>
              </a:ext>
            </a:extLst>
          </p:cNvPr>
          <p:cNvSpPr txBox="1"/>
          <p:nvPr/>
        </p:nvSpPr>
        <p:spPr>
          <a:xfrm>
            <a:off x="4311703" y="2748540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Podpora síťování a výměny know-how v oblasti integračních opatření mezi jednotlivými aktéry integrace, návrhy nových opatření a jejich pilotní testování</a:t>
            </a:r>
          </a:p>
        </p:txBody>
      </p:sp>
      <p:cxnSp>
        <p:nvCxnSpPr>
          <p:cNvPr id="395" name="Straight Connector 394">
            <a:extLst>
              <a:ext uri="{FF2B5EF4-FFF2-40B4-BE49-F238E27FC236}">
                <a16:creationId xmlns:a16="http://schemas.microsoft.com/office/drawing/2014/main" id="{EAED55F2-0EDF-209C-D93D-CAB08776AD1F}"/>
              </a:ext>
            </a:extLst>
          </p:cNvPr>
          <p:cNvCxnSpPr>
            <a:cxnSpLocks/>
            <a:stCxn id="378" idx="3"/>
            <a:endCxn id="355" idx="1"/>
          </p:cNvCxnSpPr>
          <p:nvPr/>
        </p:nvCxnSpPr>
        <p:spPr>
          <a:xfrm flipV="1">
            <a:off x="3960246" y="2194964"/>
            <a:ext cx="352276" cy="17704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Straight Connector 395">
            <a:extLst>
              <a:ext uri="{FF2B5EF4-FFF2-40B4-BE49-F238E27FC236}">
                <a16:creationId xmlns:a16="http://schemas.microsoft.com/office/drawing/2014/main" id="{3ECBD9FD-A7C2-35CB-1206-2CE01CD1401A}"/>
              </a:ext>
            </a:extLst>
          </p:cNvPr>
          <p:cNvCxnSpPr>
            <a:cxnSpLocks/>
            <a:stCxn id="386" idx="3"/>
            <a:endCxn id="433" idx="1"/>
          </p:cNvCxnSpPr>
          <p:nvPr/>
        </p:nvCxnSpPr>
        <p:spPr>
          <a:xfrm flipV="1">
            <a:off x="3950333" y="4717112"/>
            <a:ext cx="362188" cy="984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DEA41D94-2D05-A55A-C48B-70968520903F}"/>
              </a:ext>
            </a:extLst>
          </p:cNvPr>
          <p:cNvCxnSpPr>
            <a:cxnSpLocks/>
            <a:stCxn id="385" idx="3"/>
            <a:endCxn id="431" idx="1"/>
          </p:cNvCxnSpPr>
          <p:nvPr/>
        </p:nvCxnSpPr>
        <p:spPr>
          <a:xfrm flipV="1">
            <a:off x="3948391" y="2601073"/>
            <a:ext cx="363313" cy="508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Straight Connector 397">
            <a:extLst>
              <a:ext uri="{FF2B5EF4-FFF2-40B4-BE49-F238E27FC236}">
                <a16:creationId xmlns:a16="http://schemas.microsoft.com/office/drawing/2014/main" id="{E8991FC0-9463-7B5D-9EBD-EC6EAD5CAA58}"/>
              </a:ext>
            </a:extLst>
          </p:cNvPr>
          <p:cNvCxnSpPr>
            <a:cxnSpLocks/>
            <a:stCxn id="383" idx="3"/>
            <a:endCxn id="393" idx="1"/>
          </p:cNvCxnSpPr>
          <p:nvPr/>
        </p:nvCxnSpPr>
        <p:spPr>
          <a:xfrm flipV="1">
            <a:off x="3952834" y="4310998"/>
            <a:ext cx="358530" cy="458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Connector 398">
            <a:extLst>
              <a:ext uri="{FF2B5EF4-FFF2-40B4-BE49-F238E27FC236}">
                <a16:creationId xmlns:a16="http://schemas.microsoft.com/office/drawing/2014/main" id="{8C748C68-E3ED-4FD0-DB85-6BB3D7E57B2A}"/>
              </a:ext>
            </a:extLst>
          </p:cNvPr>
          <p:cNvCxnSpPr>
            <a:cxnSpLocks/>
            <a:stCxn id="384" idx="3"/>
            <a:endCxn id="353" idx="1"/>
          </p:cNvCxnSpPr>
          <p:nvPr/>
        </p:nvCxnSpPr>
        <p:spPr>
          <a:xfrm flipV="1">
            <a:off x="3956492" y="4088707"/>
            <a:ext cx="354873" cy="167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Connector 399">
            <a:extLst>
              <a:ext uri="{FF2B5EF4-FFF2-40B4-BE49-F238E27FC236}">
                <a16:creationId xmlns:a16="http://schemas.microsoft.com/office/drawing/2014/main" id="{2D816AD9-DAE6-F4C7-2684-8C155896614D}"/>
              </a:ext>
            </a:extLst>
          </p:cNvPr>
          <p:cNvCxnSpPr>
            <a:cxnSpLocks/>
            <a:stCxn id="379" idx="3"/>
            <a:endCxn id="392" idx="1"/>
          </p:cNvCxnSpPr>
          <p:nvPr/>
        </p:nvCxnSpPr>
        <p:spPr>
          <a:xfrm flipV="1">
            <a:off x="3957916" y="3344891"/>
            <a:ext cx="353450" cy="4796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1" name="Straight Connector 400">
            <a:extLst>
              <a:ext uri="{FF2B5EF4-FFF2-40B4-BE49-F238E27FC236}">
                <a16:creationId xmlns:a16="http://schemas.microsoft.com/office/drawing/2014/main" id="{0AB0B2C7-F6A3-CA53-4FEC-7F052CE1A38D}"/>
              </a:ext>
            </a:extLst>
          </p:cNvPr>
          <p:cNvCxnSpPr>
            <a:cxnSpLocks/>
            <a:stCxn id="380" idx="3"/>
            <a:endCxn id="394" idx="1"/>
          </p:cNvCxnSpPr>
          <p:nvPr/>
        </p:nvCxnSpPr>
        <p:spPr>
          <a:xfrm flipV="1">
            <a:off x="3954333" y="2861836"/>
            <a:ext cx="357370" cy="34713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Connector 401">
            <a:extLst>
              <a:ext uri="{FF2B5EF4-FFF2-40B4-BE49-F238E27FC236}">
                <a16:creationId xmlns:a16="http://schemas.microsoft.com/office/drawing/2014/main" id="{F3FFD7DA-A529-61A7-49F7-3EF388DE04B2}"/>
              </a:ext>
            </a:extLst>
          </p:cNvPr>
          <p:cNvCxnSpPr>
            <a:cxnSpLocks/>
            <a:stCxn id="382" idx="3"/>
            <a:endCxn id="350" idx="1"/>
          </p:cNvCxnSpPr>
          <p:nvPr/>
        </p:nvCxnSpPr>
        <p:spPr>
          <a:xfrm flipV="1">
            <a:off x="3960246" y="3122599"/>
            <a:ext cx="352276" cy="39754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Straight Connector 402">
            <a:extLst>
              <a:ext uri="{FF2B5EF4-FFF2-40B4-BE49-F238E27FC236}">
                <a16:creationId xmlns:a16="http://schemas.microsoft.com/office/drawing/2014/main" id="{97935F37-9F4B-9DC7-9B11-B564FFE54DF8}"/>
              </a:ext>
            </a:extLst>
          </p:cNvPr>
          <p:cNvCxnSpPr>
            <a:cxnSpLocks/>
            <a:stCxn id="379" idx="3"/>
            <a:endCxn id="354" idx="1"/>
          </p:cNvCxnSpPr>
          <p:nvPr/>
        </p:nvCxnSpPr>
        <p:spPr>
          <a:xfrm flipV="1">
            <a:off x="3957916" y="3567181"/>
            <a:ext cx="353449" cy="25732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Straight Connector 403">
            <a:extLst>
              <a:ext uri="{FF2B5EF4-FFF2-40B4-BE49-F238E27FC236}">
                <a16:creationId xmlns:a16="http://schemas.microsoft.com/office/drawing/2014/main" id="{046A299A-A15B-9029-1667-BAC442FB82E3}"/>
              </a:ext>
            </a:extLst>
          </p:cNvPr>
          <p:cNvCxnSpPr>
            <a:cxnSpLocks/>
            <a:stCxn id="379" idx="3"/>
            <a:endCxn id="351" idx="1"/>
          </p:cNvCxnSpPr>
          <p:nvPr/>
        </p:nvCxnSpPr>
        <p:spPr>
          <a:xfrm>
            <a:off x="3957916" y="3824505"/>
            <a:ext cx="353449" cy="343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Straight Connector 404">
            <a:extLst>
              <a:ext uri="{FF2B5EF4-FFF2-40B4-BE49-F238E27FC236}">
                <a16:creationId xmlns:a16="http://schemas.microsoft.com/office/drawing/2014/main" id="{36B59D76-30D3-A63B-8C14-298D30CAC9D8}"/>
              </a:ext>
            </a:extLst>
          </p:cNvPr>
          <p:cNvCxnSpPr>
            <a:cxnSpLocks/>
            <a:stCxn id="379" idx="3"/>
            <a:endCxn id="353" idx="1"/>
          </p:cNvCxnSpPr>
          <p:nvPr/>
        </p:nvCxnSpPr>
        <p:spPr>
          <a:xfrm>
            <a:off x="3957916" y="3824505"/>
            <a:ext cx="353449" cy="26420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DAEE61AD-F54A-42DD-A1BB-B899684AD005}"/>
              </a:ext>
            </a:extLst>
          </p:cNvPr>
          <p:cNvCxnSpPr>
            <a:cxnSpLocks/>
            <a:stCxn id="378" idx="3"/>
            <a:endCxn id="352" idx="1"/>
          </p:cNvCxnSpPr>
          <p:nvPr/>
        </p:nvCxnSpPr>
        <p:spPr>
          <a:xfrm>
            <a:off x="3960246" y="2372008"/>
            <a:ext cx="352276" cy="677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Connector 406">
            <a:extLst>
              <a:ext uri="{FF2B5EF4-FFF2-40B4-BE49-F238E27FC236}">
                <a16:creationId xmlns:a16="http://schemas.microsoft.com/office/drawing/2014/main" id="{9B741FCF-7FEB-4B4E-08C3-9551E12A4BDA}"/>
              </a:ext>
            </a:extLst>
          </p:cNvPr>
          <p:cNvCxnSpPr>
            <a:cxnSpLocks/>
            <a:stCxn id="378" idx="3"/>
            <a:endCxn id="431" idx="1"/>
          </p:cNvCxnSpPr>
          <p:nvPr/>
        </p:nvCxnSpPr>
        <p:spPr>
          <a:xfrm>
            <a:off x="3960246" y="2372008"/>
            <a:ext cx="351458" cy="2290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407">
            <a:extLst>
              <a:ext uri="{FF2B5EF4-FFF2-40B4-BE49-F238E27FC236}">
                <a16:creationId xmlns:a16="http://schemas.microsoft.com/office/drawing/2014/main" id="{2D191294-3AA0-DE89-3CCD-7ACB47A6F31F}"/>
              </a:ext>
            </a:extLst>
          </p:cNvPr>
          <p:cNvCxnSpPr>
            <a:cxnSpLocks/>
            <a:stCxn id="422" idx="3"/>
            <a:endCxn id="432" idx="1"/>
          </p:cNvCxnSpPr>
          <p:nvPr/>
        </p:nvCxnSpPr>
        <p:spPr>
          <a:xfrm flipV="1">
            <a:off x="3950332" y="4494817"/>
            <a:ext cx="361031" cy="902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" name="TextBox 408">
            <a:extLst>
              <a:ext uri="{FF2B5EF4-FFF2-40B4-BE49-F238E27FC236}">
                <a16:creationId xmlns:a16="http://schemas.microsoft.com/office/drawing/2014/main" id="{E986EA82-96C6-5B32-AACC-75B44938D633}"/>
              </a:ext>
            </a:extLst>
          </p:cNvPr>
          <p:cNvSpPr txBox="1"/>
          <p:nvPr/>
        </p:nvSpPr>
        <p:spPr>
          <a:xfrm>
            <a:off x="8812146" y="4296163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Zrychlení správních úkonů na dotčených úřadech skrze modernizaci technologického zázemí </a:t>
            </a: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11F57104-5983-B502-9154-B19032A5E8F9}"/>
              </a:ext>
            </a:extLst>
          </p:cNvPr>
          <p:cNvSpPr txBox="1"/>
          <p:nvPr/>
        </p:nvSpPr>
        <p:spPr>
          <a:xfrm>
            <a:off x="8812146" y="3867505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Lepší postavení státních příslušníků ze třetích zemí na trhu práce</a:t>
            </a: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20165DBA-193D-B4CC-ED2E-44070C0B0438}"/>
              </a:ext>
            </a:extLst>
          </p:cNvPr>
          <p:cNvSpPr txBox="1"/>
          <p:nvPr/>
        </p:nvSpPr>
        <p:spPr>
          <a:xfrm>
            <a:off x="8812146" y="2856300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Zvýšení informovanosti většinové společnosti o skutečné podobě migrační problematiky</a:t>
            </a: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736A2A20-8CC1-5142-97E6-B5B12AB68821}"/>
              </a:ext>
            </a:extLst>
          </p:cNvPr>
          <p:cNvSpPr txBox="1"/>
          <p:nvPr/>
        </p:nvSpPr>
        <p:spPr>
          <a:xfrm>
            <a:off x="8812146" y="3614703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Zvýšení povědomí pracujících státních příslušníků třetích zemí na českém území o jejich pracovních právech a povinnostech</a:t>
            </a:r>
          </a:p>
        </p:txBody>
      </p:sp>
      <p:sp>
        <p:nvSpPr>
          <p:cNvPr id="413" name="TextBox 412">
            <a:extLst>
              <a:ext uri="{FF2B5EF4-FFF2-40B4-BE49-F238E27FC236}">
                <a16:creationId xmlns:a16="http://schemas.microsoft.com/office/drawing/2014/main" id="{E38CEB6E-7153-EBBC-B131-51B1F3ACDD34}"/>
              </a:ext>
            </a:extLst>
          </p:cNvPr>
          <p:cNvSpPr txBox="1"/>
          <p:nvPr/>
        </p:nvSpPr>
        <p:spPr>
          <a:xfrm>
            <a:off x="8812146" y="4043362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Získání schopnosti pracovníků odboru azylové a migrační politiky pracovat s novým prvkem vízového štítku</a:t>
            </a:r>
          </a:p>
        </p:txBody>
      </p:sp>
      <p:cxnSp>
        <p:nvCxnSpPr>
          <p:cNvPr id="417" name="Straight Connector 416">
            <a:extLst>
              <a:ext uri="{FF2B5EF4-FFF2-40B4-BE49-F238E27FC236}">
                <a16:creationId xmlns:a16="http://schemas.microsoft.com/office/drawing/2014/main" id="{3720E695-C630-18E4-2974-E320672312FD}"/>
              </a:ext>
            </a:extLst>
          </p:cNvPr>
          <p:cNvCxnSpPr>
            <a:cxnSpLocks/>
            <a:stCxn id="353" idx="3"/>
          </p:cNvCxnSpPr>
          <p:nvPr/>
        </p:nvCxnSpPr>
        <p:spPr>
          <a:xfrm flipV="1">
            <a:off x="6626838" y="3712972"/>
            <a:ext cx="2179469" cy="3757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Straight Connector 417">
            <a:extLst>
              <a:ext uri="{FF2B5EF4-FFF2-40B4-BE49-F238E27FC236}">
                <a16:creationId xmlns:a16="http://schemas.microsoft.com/office/drawing/2014/main" id="{6514407D-5569-B891-C33A-2258544EBE9D}"/>
              </a:ext>
            </a:extLst>
          </p:cNvPr>
          <p:cNvCxnSpPr>
            <a:cxnSpLocks/>
            <a:stCxn id="432" idx="3"/>
            <a:endCxn id="190" idx="2"/>
          </p:cNvCxnSpPr>
          <p:nvPr/>
        </p:nvCxnSpPr>
        <p:spPr>
          <a:xfrm flipV="1">
            <a:off x="6626836" y="4318972"/>
            <a:ext cx="241524" cy="17584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Straight Connector 418">
            <a:extLst>
              <a:ext uri="{FF2B5EF4-FFF2-40B4-BE49-F238E27FC236}">
                <a16:creationId xmlns:a16="http://schemas.microsoft.com/office/drawing/2014/main" id="{A3079BE8-4C7A-C7D7-D8E1-968505A1F1DF}"/>
              </a:ext>
            </a:extLst>
          </p:cNvPr>
          <p:cNvCxnSpPr>
            <a:cxnSpLocks/>
            <a:stCxn id="393" idx="3"/>
            <a:endCxn id="152" idx="2"/>
          </p:cNvCxnSpPr>
          <p:nvPr/>
        </p:nvCxnSpPr>
        <p:spPr>
          <a:xfrm flipV="1">
            <a:off x="6626837" y="4092793"/>
            <a:ext cx="843529" cy="21820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TextBox 420">
            <a:extLst>
              <a:ext uri="{FF2B5EF4-FFF2-40B4-BE49-F238E27FC236}">
                <a16:creationId xmlns:a16="http://schemas.microsoft.com/office/drawing/2014/main" id="{29D2E764-46E6-4D5D-E24A-C7CC51DC5106}"/>
              </a:ext>
            </a:extLst>
          </p:cNvPr>
          <p:cNvSpPr txBox="1"/>
          <p:nvPr/>
        </p:nvSpPr>
        <p:spPr>
          <a:xfrm>
            <a:off x="283640" y="4375967"/>
            <a:ext cx="17208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Nedostatečná digitalizace řízení a procesů</a:t>
            </a:r>
            <a:endParaRPr lang="cs-CZ" sz="500"/>
          </a:p>
        </p:txBody>
      </p:sp>
      <p:sp>
        <p:nvSpPr>
          <p:cNvPr id="422" name="TextBox 421">
            <a:extLst>
              <a:ext uri="{FF2B5EF4-FFF2-40B4-BE49-F238E27FC236}">
                <a16:creationId xmlns:a16="http://schemas.microsoft.com/office/drawing/2014/main" id="{20BC9D74-E113-704A-BBF8-FA8DF1A18020}"/>
              </a:ext>
            </a:extLst>
          </p:cNvPr>
          <p:cNvSpPr txBox="1"/>
          <p:nvPr/>
        </p:nvSpPr>
        <p:spPr>
          <a:xfrm>
            <a:off x="2396394" y="4500460"/>
            <a:ext cx="1553938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Rozvoj IT systémů a digitalizace řízení a procesů </a:t>
            </a:r>
            <a:endParaRPr lang="cs-CZ" sz="500" dirty="0"/>
          </a:p>
        </p:txBody>
      </p:sp>
      <p:cxnSp>
        <p:nvCxnSpPr>
          <p:cNvPr id="423" name="Straight Connector 422">
            <a:extLst>
              <a:ext uri="{FF2B5EF4-FFF2-40B4-BE49-F238E27FC236}">
                <a16:creationId xmlns:a16="http://schemas.microsoft.com/office/drawing/2014/main" id="{88103C63-D2DF-B6E7-296A-E269F9B53AED}"/>
              </a:ext>
            </a:extLst>
          </p:cNvPr>
          <p:cNvCxnSpPr>
            <a:cxnSpLocks/>
            <a:stCxn id="421" idx="3"/>
            <a:endCxn id="422" idx="1"/>
          </p:cNvCxnSpPr>
          <p:nvPr/>
        </p:nvCxnSpPr>
        <p:spPr>
          <a:xfrm>
            <a:off x="2004440" y="4460606"/>
            <a:ext cx="391954" cy="12449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5" name="TextBox 424">
            <a:extLst>
              <a:ext uri="{FF2B5EF4-FFF2-40B4-BE49-F238E27FC236}">
                <a16:creationId xmlns:a16="http://schemas.microsoft.com/office/drawing/2014/main" id="{87857082-A56A-C044-C73E-87F8B4BEDA42}"/>
              </a:ext>
            </a:extLst>
          </p:cNvPr>
          <p:cNvSpPr txBox="1"/>
          <p:nvPr/>
        </p:nvSpPr>
        <p:spPr>
          <a:xfrm>
            <a:off x="283640" y="2989105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Nedostatečná míra informovanosti veřejnosti o problematice migrace</a:t>
            </a:r>
            <a:endParaRPr lang="cs-CZ" sz="500" dirty="0"/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67C33A50-6901-0F08-D521-FBE1683A2AF2}"/>
              </a:ext>
            </a:extLst>
          </p:cNvPr>
          <p:cNvSpPr txBox="1"/>
          <p:nvPr/>
        </p:nvSpPr>
        <p:spPr>
          <a:xfrm>
            <a:off x="10895391" y="4020052"/>
            <a:ext cx="1239517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Snížení rizika pracovního vykořisťování a nelegálního zaměstnávání</a:t>
            </a: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4387371E-D2C4-CBDE-A773-BD6F8AA2DCAB}"/>
              </a:ext>
            </a:extLst>
          </p:cNvPr>
          <p:cNvSpPr txBox="1"/>
          <p:nvPr/>
        </p:nvSpPr>
        <p:spPr>
          <a:xfrm>
            <a:off x="10835126" y="2382159"/>
            <a:ext cx="129978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Zvýšení integračního potenciálu</a:t>
            </a: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4AD8C0B9-E291-2611-F5E7-2ED27AFF898C}"/>
              </a:ext>
            </a:extLst>
          </p:cNvPr>
          <p:cNvSpPr txBox="1"/>
          <p:nvPr/>
        </p:nvSpPr>
        <p:spPr>
          <a:xfrm>
            <a:off x="10895391" y="3379245"/>
            <a:ext cx="1239517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Širší povědomí o migrační a integrační politice ČR </a:t>
            </a: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EBDB77C9-2E34-08F2-3C6B-A1A50623F10F}"/>
              </a:ext>
            </a:extLst>
          </p:cNvPr>
          <p:cNvSpPr txBox="1"/>
          <p:nvPr/>
        </p:nvSpPr>
        <p:spPr>
          <a:xfrm>
            <a:off x="10902484" y="4610594"/>
            <a:ext cx="1239517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Připravenější systém integrace </a:t>
            </a:r>
          </a:p>
        </p:txBody>
      </p:sp>
      <p:cxnSp>
        <p:nvCxnSpPr>
          <p:cNvPr id="430" name="Straight Connector 429">
            <a:extLst>
              <a:ext uri="{FF2B5EF4-FFF2-40B4-BE49-F238E27FC236}">
                <a16:creationId xmlns:a16="http://schemas.microsoft.com/office/drawing/2014/main" id="{E89241C5-8BC6-7A0D-86A6-90F2D1524F2B}"/>
              </a:ext>
            </a:extLst>
          </p:cNvPr>
          <p:cNvCxnSpPr>
            <a:cxnSpLocks/>
            <a:stCxn id="425" idx="3"/>
            <a:endCxn id="379" idx="1"/>
          </p:cNvCxnSpPr>
          <p:nvPr/>
        </p:nvCxnSpPr>
        <p:spPr>
          <a:xfrm>
            <a:off x="2004440" y="3112216"/>
            <a:ext cx="399538" cy="71228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1" name="TextBox 430">
            <a:extLst>
              <a:ext uri="{FF2B5EF4-FFF2-40B4-BE49-F238E27FC236}">
                <a16:creationId xmlns:a16="http://schemas.microsoft.com/office/drawing/2014/main" id="{6CA923A2-3A82-D37D-9440-59FA68304B22}"/>
              </a:ext>
            </a:extLst>
          </p:cNvPr>
          <p:cNvSpPr txBox="1"/>
          <p:nvPr/>
        </p:nvSpPr>
        <p:spPr>
          <a:xfrm>
            <a:off x="4311704" y="2487777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Poskytování další nezbytné podpory státním příslušníkům třetích zemí pro zvýšení jejich šance na úspěšnou integraci s důrazem na zranitelné osoby </a:t>
            </a:r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6633D541-D311-FE6F-8EF6-9274251F70CF}"/>
              </a:ext>
            </a:extLst>
          </p:cNvPr>
          <p:cNvSpPr txBox="1"/>
          <p:nvPr/>
        </p:nvSpPr>
        <p:spPr>
          <a:xfrm>
            <a:off x="4311363" y="4419993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Modernizace technologického zázemí příslušných úřadů</a:t>
            </a: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F4424E05-73F2-896E-20E6-5BEA9AD03C93}"/>
              </a:ext>
            </a:extLst>
          </p:cNvPr>
          <p:cNvSpPr txBox="1"/>
          <p:nvPr/>
        </p:nvSpPr>
        <p:spPr>
          <a:xfrm>
            <a:off x="4312521" y="4603816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Rozvoj interkulturních, jazykových a jiných dovedností pracovníků příslušných orgánů státní správy</a:t>
            </a:r>
          </a:p>
        </p:txBody>
      </p:sp>
      <p:cxnSp>
        <p:nvCxnSpPr>
          <p:cNvPr id="434" name="Straight Connector 433">
            <a:extLst>
              <a:ext uri="{FF2B5EF4-FFF2-40B4-BE49-F238E27FC236}">
                <a16:creationId xmlns:a16="http://schemas.microsoft.com/office/drawing/2014/main" id="{F5287324-0E53-A680-3FB8-148A09F0B56D}"/>
              </a:ext>
            </a:extLst>
          </p:cNvPr>
          <p:cNvCxnSpPr>
            <a:cxnSpLocks/>
            <a:stCxn id="394" idx="3"/>
            <a:endCxn id="366" idx="1"/>
          </p:cNvCxnSpPr>
          <p:nvPr/>
        </p:nvCxnSpPr>
        <p:spPr>
          <a:xfrm flipV="1">
            <a:off x="6627176" y="2531978"/>
            <a:ext cx="2184970" cy="32985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Straight Connector 434">
            <a:extLst>
              <a:ext uri="{FF2B5EF4-FFF2-40B4-BE49-F238E27FC236}">
                <a16:creationId xmlns:a16="http://schemas.microsoft.com/office/drawing/2014/main" id="{F86F236D-AD02-E8F5-4705-346AA11F8E0E}"/>
              </a:ext>
            </a:extLst>
          </p:cNvPr>
          <p:cNvCxnSpPr>
            <a:cxnSpLocks/>
            <a:stCxn id="413" idx="3"/>
            <a:endCxn id="429" idx="1"/>
          </p:cNvCxnSpPr>
          <p:nvPr/>
        </p:nvCxnSpPr>
        <p:spPr>
          <a:xfrm>
            <a:off x="10665308" y="4156658"/>
            <a:ext cx="237176" cy="53857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Straight Connector 435">
            <a:extLst>
              <a:ext uri="{FF2B5EF4-FFF2-40B4-BE49-F238E27FC236}">
                <a16:creationId xmlns:a16="http://schemas.microsoft.com/office/drawing/2014/main" id="{9AF5B217-C181-AC2E-A014-A6D68313850F}"/>
              </a:ext>
            </a:extLst>
          </p:cNvPr>
          <p:cNvCxnSpPr>
            <a:cxnSpLocks/>
            <a:stCxn id="409" idx="3"/>
            <a:endCxn id="429" idx="1"/>
          </p:cNvCxnSpPr>
          <p:nvPr/>
        </p:nvCxnSpPr>
        <p:spPr>
          <a:xfrm>
            <a:off x="10665308" y="4409459"/>
            <a:ext cx="237176" cy="28577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Straight Connector 436">
            <a:extLst>
              <a:ext uri="{FF2B5EF4-FFF2-40B4-BE49-F238E27FC236}">
                <a16:creationId xmlns:a16="http://schemas.microsoft.com/office/drawing/2014/main" id="{EFE04D33-FA0B-3C9A-F972-47A341E4164C}"/>
              </a:ext>
            </a:extLst>
          </p:cNvPr>
          <p:cNvCxnSpPr>
            <a:cxnSpLocks/>
            <a:stCxn id="412" idx="3"/>
            <a:endCxn id="426" idx="1"/>
          </p:cNvCxnSpPr>
          <p:nvPr/>
        </p:nvCxnSpPr>
        <p:spPr>
          <a:xfrm>
            <a:off x="10665308" y="3727999"/>
            <a:ext cx="230083" cy="4151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8" name="Straight Connector 437">
            <a:extLst>
              <a:ext uri="{FF2B5EF4-FFF2-40B4-BE49-F238E27FC236}">
                <a16:creationId xmlns:a16="http://schemas.microsoft.com/office/drawing/2014/main" id="{85E26BEF-5002-EE3F-12D0-EF3910B159D7}"/>
              </a:ext>
            </a:extLst>
          </p:cNvPr>
          <p:cNvCxnSpPr>
            <a:cxnSpLocks/>
            <a:stCxn id="362" idx="3"/>
            <a:endCxn id="428" idx="1"/>
          </p:cNvCxnSpPr>
          <p:nvPr/>
        </p:nvCxnSpPr>
        <p:spPr>
          <a:xfrm>
            <a:off x="10665308" y="3475199"/>
            <a:ext cx="230083" cy="2715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Straight Connector 438">
            <a:extLst>
              <a:ext uri="{FF2B5EF4-FFF2-40B4-BE49-F238E27FC236}">
                <a16:creationId xmlns:a16="http://schemas.microsoft.com/office/drawing/2014/main" id="{1CE4DAA3-FBE9-56D5-737D-F77CBAC7A3BD}"/>
              </a:ext>
            </a:extLst>
          </p:cNvPr>
          <p:cNvCxnSpPr>
            <a:cxnSpLocks/>
            <a:stCxn id="365" idx="3"/>
            <a:endCxn id="428" idx="1"/>
          </p:cNvCxnSpPr>
          <p:nvPr/>
        </p:nvCxnSpPr>
        <p:spPr>
          <a:xfrm>
            <a:off x="10665308" y="3222398"/>
            <a:ext cx="230083" cy="27995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Straight Connector 439">
            <a:extLst>
              <a:ext uri="{FF2B5EF4-FFF2-40B4-BE49-F238E27FC236}">
                <a16:creationId xmlns:a16="http://schemas.microsoft.com/office/drawing/2014/main" id="{7944F4C5-6B12-6EEC-E49E-6BA0795E21D2}"/>
              </a:ext>
            </a:extLst>
          </p:cNvPr>
          <p:cNvCxnSpPr>
            <a:cxnSpLocks/>
            <a:stCxn id="410" idx="3"/>
            <a:endCxn id="426" idx="1"/>
          </p:cNvCxnSpPr>
          <p:nvPr/>
        </p:nvCxnSpPr>
        <p:spPr>
          <a:xfrm>
            <a:off x="10665308" y="3942329"/>
            <a:ext cx="230083" cy="20083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1" name="Straight Connector 440">
            <a:extLst>
              <a:ext uri="{FF2B5EF4-FFF2-40B4-BE49-F238E27FC236}">
                <a16:creationId xmlns:a16="http://schemas.microsoft.com/office/drawing/2014/main" id="{FF3CFBB4-388E-3949-AAF0-8FF4E2040009}"/>
              </a:ext>
            </a:extLst>
          </p:cNvPr>
          <p:cNvCxnSpPr>
            <a:cxnSpLocks/>
            <a:stCxn id="364" idx="3"/>
            <a:endCxn id="427" idx="1"/>
          </p:cNvCxnSpPr>
          <p:nvPr/>
        </p:nvCxnSpPr>
        <p:spPr>
          <a:xfrm>
            <a:off x="10665308" y="2141792"/>
            <a:ext cx="169818" cy="3250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Connector 441">
            <a:extLst>
              <a:ext uri="{FF2B5EF4-FFF2-40B4-BE49-F238E27FC236}">
                <a16:creationId xmlns:a16="http://schemas.microsoft.com/office/drawing/2014/main" id="{DEE1EC9D-7010-68CC-CB52-356D8FEA9BCE}"/>
              </a:ext>
            </a:extLst>
          </p:cNvPr>
          <p:cNvCxnSpPr>
            <a:cxnSpLocks/>
            <a:stCxn id="363" idx="3"/>
            <a:endCxn id="427" idx="1"/>
          </p:cNvCxnSpPr>
          <p:nvPr/>
        </p:nvCxnSpPr>
        <p:spPr>
          <a:xfrm>
            <a:off x="10665308" y="2317649"/>
            <a:ext cx="169818" cy="1491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Straight Connector 442">
            <a:extLst>
              <a:ext uri="{FF2B5EF4-FFF2-40B4-BE49-F238E27FC236}">
                <a16:creationId xmlns:a16="http://schemas.microsoft.com/office/drawing/2014/main" id="{EBECD1B1-D5F7-14D9-65E8-AAB48E18706C}"/>
              </a:ext>
            </a:extLst>
          </p:cNvPr>
          <p:cNvCxnSpPr>
            <a:cxnSpLocks/>
            <a:stCxn id="366" idx="3"/>
            <a:endCxn id="427" idx="1"/>
          </p:cNvCxnSpPr>
          <p:nvPr/>
        </p:nvCxnSpPr>
        <p:spPr>
          <a:xfrm flipV="1">
            <a:off x="10665308" y="2466798"/>
            <a:ext cx="169818" cy="6518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4" name="Straight Connector 443">
            <a:extLst>
              <a:ext uri="{FF2B5EF4-FFF2-40B4-BE49-F238E27FC236}">
                <a16:creationId xmlns:a16="http://schemas.microsoft.com/office/drawing/2014/main" id="{459DD6E5-67B9-4E83-34F7-D7E82A50CC85}"/>
              </a:ext>
            </a:extLst>
          </p:cNvPr>
          <p:cNvCxnSpPr>
            <a:cxnSpLocks/>
            <a:stCxn id="411" idx="3"/>
            <a:endCxn id="428" idx="1"/>
          </p:cNvCxnSpPr>
          <p:nvPr/>
        </p:nvCxnSpPr>
        <p:spPr>
          <a:xfrm>
            <a:off x="10665308" y="2969596"/>
            <a:ext cx="230083" cy="5327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6" name="Straight Connector 445">
            <a:extLst>
              <a:ext uri="{FF2B5EF4-FFF2-40B4-BE49-F238E27FC236}">
                <a16:creationId xmlns:a16="http://schemas.microsoft.com/office/drawing/2014/main" id="{2E8D80F7-776B-85DF-BAAE-7A0D8FEB5D29}"/>
              </a:ext>
            </a:extLst>
          </p:cNvPr>
          <p:cNvCxnSpPr>
            <a:cxnSpLocks/>
            <a:stCxn id="361" idx="3"/>
            <a:endCxn id="427" idx="1"/>
          </p:cNvCxnSpPr>
          <p:nvPr/>
        </p:nvCxnSpPr>
        <p:spPr>
          <a:xfrm flipV="1">
            <a:off x="10665308" y="2466798"/>
            <a:ext cx="169818" cy="2795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449">
            <a:extLst>
              <a:ext uri="{FF2B5EF4-FFF2-40B4-BE49-F238E27FC236}">
                <a16:creationId xmlns:a16="http://schemas.microsoft.com/office/drawing/2014/main" id="{2444868C-88D3-4243-E7BB-53379FC02575}"/>
              </a:ext>
            </a:extLst>
          </p:cNvPr>
          <p:cNvCxnSpPr>
            <a:cxnSpLocks/>
            <a:stCxn id="494" idx="6"/>
            <a:endCxn id="366" idx="1"/>
          </p:cNvCxnSpPr>
          <p:nvPr/>
        </p:nvCxnSpPr>
        <p:spPr>
          <a:xfrm flipV="1">
            <a:off x="8392908" y="2531978"/>
            <a:ext cx="419238" cy="281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86649955-210C-5A6B-961F-B57CD81E5B80}"/>
              </a:ext>
            </a:extLst>
          </p:cNvPr>
          <p:cNvCxnSpPr>
            <a:cxnSpLocks/>
            <a:stCxn id="152" idx="6"/>
            <a:endCxn id="410" idx="1"/>
          </p:cNvCxnSpPr>
          <p:nvPr/>
        </p:nvCxnSpPr>
        <p:spPr>
          <a:xfrm flipV="1">
            <a:off x="8000045" y="3942329"/>
            <a:ext cx="812101" cy="1504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" name="Straight Connector 453">
            <a:extLst>
              <a:ext uri="{FF2B5EF4-FFF2-40B4-BE49-F238E27FC236}">
                <a16:creationId xmlns:a16="http://schemas.microsoft.com/office/drawing/2014/main" id="{49BA65AF-1327-4740-C391-62B62FF6E6F4}"/>
              </a:ext>
            </a:extLst>
          </p:cNvPr>
          <p:cNvCxnSpPr>
            <a:cxnSpLocks/>
            <a:stCxn id="176" idx="6"/>
            <a:endCxn id="360" idx="1"/>
          </p:cNvCxnSpPr>
          <p:nvPr/>
        </p:nvCxnSpPr>
        <p:spPr>
          <a:xfrm flipV="1">
            <a:off x="8607894" y="4654456"/>
            <a:ext cx="198413" cy="6279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" name="Straight Connector 455">
            <a:extLst>
              <a:ext uri="{FF2B5EF4-FFF2-40B4-BE49-F238E27FC236}">
                <a16:creationId xmlns:a16="http://schemas.microsoft.com/office/drawing/2014/main" id="{3381C94A-EB1B-CBB5-0CFF-FB5D86524F1F}"/>
              </a:ext>
            </a:extLst>
          </p:cNvPr>
          <p:cNvCxnSpPr>
            <a:cxnSpLocks/>
            <a:stCxn id="392" idx="3"/>
            <a:endCxn id="83" idx="2"/>
          </p:cNvCxnSpPr>
          <p:nvPr/>
        </p:nvCxnSpPr>
        <p:spPr>
          <a:xfrm flipV="1">
            <a:off x="6626839" y="3178344"/>
            <a:ext cx="380776" cy="16654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7" name="Straight Connector 456">
            <a:extLst>
              <a:ext uri="{FF2B5EF4-FFF2-40B4-BE49-F238E27FC236}">
                <a16:creationId xmlns:a16="http://schemas.microsoft.com/office/drawing/2014/main" id="{8EFAB9A6-800F-0867-CB37-ED67A0EDB3B0}"/>
              </a:ext>
            </a:extLst>
          </p:cNvPr>
          <p:cNvCxnSpPr>
            <a:cxnSpLocks/>
            <a:stCxn id="354" idx="3"/>
            <a:endCxn id="142" idx="2"/>
          </p:cNvCxnSpPr>
          <p:nvPr/>
        </p:nvCxnSpPr>
        <p:spPr>
          <a:xfrm flipV="1">
            <a:off x="6626838" y="3426107"/>
            <a:ext cx="375128" cy="14107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459">
            <a:extLst>
              <a:ext uri="{FF2B5EF4-FFF2-40B4-BE49-F238E27FC236}">
                <a16:creationId xmlns:a16="http://schemas.microsoft.com/office/drawing/2014/main" id="{3ECF7EF7-C2AD-2F5E-97AA-656B5C2CC56A}"/>
              </a:ext>
            </a:extLst>
          </p:cNvPr>
          <p:cNvCxnSpPr>
            <a:cxnSpLocks/>
            <a:stCxn id="432" idx="3"/>
            <a:endCxn id="162" idx="2"/>
          </p:cNvCxnSpPr>
          <p:nvPr/>
        </p:nvCxnSpPr>
        <p:spPr>
          <a:xfrm>
            <a:off x="6626836" y="4494817"/>
            <a:ext cx="851628" cy="9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Straight Connector 461">
            <a:extLst>
              <a:ext uri="{FF2B5EF4-FFF2-40B4-BE49-F238E27FC236}">
                <a16:creationId xmlns:a16="http://schemas.microsoft.com/office/drawing/2014/main" id="{84173BEA-0FA7-1AF5-D601-CCB647ED799F}"/>
              </a:ext>
            </a:extLst>
          </p:cNvPr>
          <p:cNvCxnSpPr>
            <a:cxnSpLocks/>
            <a:stCxn id="351" idx="3"/>
            <a:endCxn id="147" idx="2"/>
          </p:cNvCxnSpPr>
          <p:nvPr/>
        </p:nvCxnSpPr>
        <p:spPr>
          <a:xfrm flipV="1">
            <a:off x="6626838" y="3663964"/>
            <a:ext cx="827812" cy="16397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6" name="Rectangle 645">
            <a:extLst>
              <a:ext uri="{FF2B5EF4-FFF2-40B4-BE49-F238E27FC236}">
                <a16:creationId xmlns:a16="http://schemas.microsoft.com/office/drawing/2014/main" id="{C18710C7-F7D7-86A4-F590-1B49108CE989}"/>
              </a:ext>
            </a:extLst>
          </p:cNvPr>
          <p:cNvSpPr/>
          <p:nvPr/>
        </p:nvSpPr>
        <p:spPr>
          <a:xfrm>
            <a:off x="4237108" y="2093650"/>
            <a:ext cx="2466298" cy="2845025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cxnSp>
        <p:nvCxnSpPr>
          <p:cNvPr id="855" name="Straight Connector 854">
            <a:extLst>
              <a:ext uri="{FF2B5EF4-FFF2-40B4-BE49-F238E27FC236}">
                <a16:creationId xmlns:a16="http://schemas.microsoft.com/office/drawing/2014/main" id="{7A452273-F70B-10B2-967F-0DADCF30FAC5}"/>
              </a:ext>
            </a:extLst>
          </p:cNvPr>
          <p:cNvCxnSpPr>
            <a:cxnSpLocks/>
            <a:stCxn id="360" idx="3"/>
            <a:endCxn id="429" idx="1"/>
          </p:cNvCxnSpPr>
          <p:nvPr/>
        </p:nvCxnSpPr>
        <p:spPr>
          <a:xfrm>
            <a:off x="10659469" y="4654456"/>
            <a:ext cx="243015" cy="4077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" name="Rectangle 921">
            <a:extLst>
              <a:ext uri="{FF2B5EF4-FFF2-40B4-BE49-F238E27FC236}">
                <a16:creationId xmlns:a16="http://schemas.microsoft.com/office/drawing/2014/main" id="{8099D6BB-C983-556C-80A8-D8EE3B71E354}"/>
              </a:ext>
            </a:extLst>
          </p:cNvPr>
          <p:cNvSpPr/>
          <p:nvPr/>
        </p:nvSpPr>
        <p:spPr>
          <a:xfrm>
            <a:off x="214707" y="2558019"/>
            <a:ext cx="1851698" cy="80677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 dirty="0"/>
          </a:p>
          <a:p>
            <a:pPr algn="ctr"/>
            <a:endParaRPr lang="cs-CZ" sz="500" dirty="0"/>
          </a:p>
          <a:p>
            <a:pPr algn="ctr"/>
            <a:endParaRPr lang="cs-CZ" sz="500" dirty="0"/>
          </a:p>
        </p:txBody>
      </p:sp>
      <p:sp>
        <p:nvSpPr>
          <p:cNvPr id="923" name="Oval 922">
            <a:extLst>
              <a:ext uri="{FF2B5EF4-FFF2-40B4-BE49-F238E27FC236}">
                <a16:creationId xmlns:a16="http://schemas.microsoft.com/office/drawing/2014/main" id="{47F71F67-1F85-9727-33E7-33107CC3F39E}"/>
              </a:ext>
            </a:extLst>
          </p:cNvPr>
          <p:cNvSpPr/>
          <p:nvPr/>
        </p:nvSpPr>
        <p:spPr>
          <a:xfrm>
            <a:off x="466461" y="3278790"/>
            <a:ext cx="1289127" cy="171693"/>
          </a:xfrm>
          <a:prstGeom prst="ellipse">
            <a:avLst/>
          </a:prstGeom>
          <a:solidFill>
            <a:srgbClr val="D0E8FA"/>
          </a:solidFill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Informovanost</a:t>
            </a:r>
          </a:p>
        </p:txBody>
      </p:sp>
      <p:sp>
        <p:nvSpPr>
          <p:cNvPr id="947" name="Rectangle 946">
            <a:extLst>
              <a:ext uri="{FF2B5EF4-FFF2-40B4-BE49-F238E27FC236}">
                <a16:creationId xmlns:a16="http://schemas.microsoft.com/office/drawing/2014/main" id="{545BBF9A-533B-BCFC-9B08-1B1BAD6A0992}"/>
              </a:ext>
            </a:extLst>
          </p:cNvPr>
          <p:cNvSpPr/>
          <p:nvPr/>
        </p:nvSpPr>
        <p:spPr>
          <a:xfrm>
            <a:off x="218877" y="3547245"/>
            <a:ext cx="1851698" cy="65825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 dirty="0"/>
          </a:p>
          <a:p>
            <a:pPr algn="ctr"/>
            <a:endParaRPr lang="cs-CZ" sz="500" dirty="0"/>
          </a:p>
          <a:p>
            <a:pPr algn="ctr"/>
            <a:endParaRPr lang="cs-CZ" sz="500" dirty="0"/>
          </a:p>
        </p:txBody>
      </p:sp>
      <p:sp>
        <p:nvSpPr>
          <p:cNvPr id="948" name="Oval 947">
            <a:extLst>
              <a:ext uri="{FF2B5EF4-FFF2-40B4-BE49-F238E27FC236}">
                <a16:creationId xmlns:a16="http://schemas.microsoft.com/office/drawing/2014/main" id="{E3A80000-A629-93E1-456D-5091E8D6CA3F}"/>
              </a:ext>
            </a:extLst>
          </p:cNvPr>
          <p:cNvSpPr/>
          <p:nvPr/>
        </p:nvSpPr>
        <p:spPr>
          <a:xfrm>
            <a:off x="505957" y="4110968"/>
            <a:ext cx="1289127" cy="171693"/>
          </a:xfrm>
          <a:prstGeom prst="ellipse">
            <a:avLst/>
          </a:prstGeom>
          <a:solidFill>
            <a:srgbClr val="D0E8FA"/>
          </a:solidFill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Trh práce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BDB7FF-139C-1437-F9B9-B402357114A4}"/>
              </a:ext>
            </a:extLst>
          </p:cNvPr>
          <p:cNvSpPr/>
          <p:nvPr/>
        </p:nvSpPr>
        <p:spPr>
          <a:xfrm>
            <a:off x="216315" y="4341717"/>
            <a:ext cx="1851698" cy="65825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 dirty="0"/>
          </a:p>
          <a:p>
            <a:pPr algn="ctr"/>
            <a:endParaRPr lang="cs-CZ" sz="500" dirty="0"/>
          </a:p>
          <a:p>
            <a:pPr algn="ctr"/>
            <a:endParaRPr lang="cs-CZ" sz="5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856E455-B100-29D1-C0DF-51DACFB85A73}"/>
              </a:ext>
            </a:extLst>
          </p:cNvPr>
          <p:cNvSpPr/>
          <p:nvPr/>
        </p:nvSpPr>
        <p:spPr>
          <a:xfrm>
            <a:off x="503396" y="4905440"/>
            <a:ext cx="1289127" cy="171693"/>
          </a:xfrm>
          <a:prstGeom prst="ellipse">
            <a:avLst/>
          </a:prstGeom>
          <a:solidFill>
            <a:srgbClr val="D0E8FA"/>
          </a:solidFill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Procesy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E5DA23F-A85C-8CC3-97CF-FE2B6EAF023D}"/>
              </a:ext>
            </a:extLst>
          </p:cNvPr>
          <p:cNvGrpSpPr/>
          <p:nvPr/>
        </p:nvGrpSpPr>
        <p:grpSpPr>
          <a:xfrm>
            <a:off x="5227797" y="4857240"/>
            <a:ext cx="482603" cy="200319"/>
            <a:chOff x="4189896" y="4692443"/>
            <a:chExt cx="482603" cy="200319"/>
          </a:xfrm>
          <a:solidFill>
            <a:srgbClr val="D0E8FA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F15A19C-2546-EC5B-6A6F-6513BB35EDE7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DA0FBF-FC13-5BA5-6FCD-7E219EBD4D27}"/>
                </a:ext>
              </a:extLst>
            </p:cNvPr>
            <p:cNvSpPr txBox="1"/>
            <p:nvPr/>
          </p:nvSpPr>
          <p:spPr>
            <a:xfrm>
              <a:off x="4285940" y="4713393"/>
              <a:ext cx="290513" cy="1692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500" dirty="0"/>
                <a:t>SC2</a:t>
              </a:r>
            </a:p>
          </p:txBody>
        </p:sp>
      </p:grpSp>
      <p:cxnSp>
        <p:nvCxnSpPr>
          <p:cNvPr id="659" name="Straight Connector 658">
            <a:extLst>
              <a:ext uri="{FF2B5EF4-FFF2-40B4-BE49-F238E27FC236}">
                <a16:creationId xmlns:a16="http://schemas.microsoft.com/office/drawing/2014/main" id="{86397B8F-37FF-57D2-AAAA-7D172891E2DC}"/>
              </a:ext>
            </a:extLst>
          </p:cNvPr>
          <p:cNvCxnSpPr>
            <a:cxnSpLocks/>
            <a:stCxn id="687" idx="3"/>
            <a:endCxn id="693" idx="1"/>
          </p:cNvCxnSpPr>
          <p:nvPr/>
        </p:nvCxnSpPr>
        <p:spPr>
          <a:xfrm flipV="1">
            <a:off x="2011342" y="6807673"/>
            <a:ext cx="384937" cy="1995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0" name="TextBox 659">
            <a:extLst>
              <a:ext uri="{FF2B5EF4-FFF2-40B4-BE49-F238E27FC236}">
                <a16:creationId xmlns:a16="http://schemas.microsoft.com/office/drawing/2014/main" id="{7C7454E9-7D5F-311B-2BFE-0C5A820BC5CB}"/>
              </a:ext>
            </a:extLst>
          </p:cNvPr>
          <p:cNvSpPr txBox="1"/>
          <p:nvPr/>
        </p:nvSpPr>
        <p:spPr>
          <a:xfrm>
            <a:off x="4320006" y="5287585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Rozvoj a provádění konceptu reintegrace za účelem zvýšení udržitelnosti návratu</a:t>
            </a:r>
          </a:p>
        </p:txBody>
      </p:sp>
      <p:sp>
        <p:nvSpPr>
          <p:cNvPr id="661" name="TextBox 660">
            <a:extLst>
              <a:ext uri="{FF2B5EF4-FFF2-40B4-BE49-F238E27FC236}">
                <a16:creationId xmlns:a16="http://schemas.microsoft.com/office/drawing/2014/main" id="{911BDA25-2E76-447A-F3AA-8F4B7442D093}"/>
              </a:ext>
            </a:extLst>
          </p:cNvPr>
          <p:cNvSpPr txBox="1"/>
          <p:nvPr/>
        </p:nvSpPr>
        <p:spPr>
          <a:xfrm>
            <a:off x="4320006" y="5458277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Posilovat informovanost státních příslušníků ze třetích zemí o možnostech dobrovolných návratů</a:t>
            </a:r>
          </a:p>
        </p:txBody>
      </p:sp>
      <p:sp>
        <p:nvSpPr>
          <p:cNvPr id="662" name="TextBox 661">
            <a:extLst>
              <a:ext uri="{FF2B5EF4-FFF2-40B4-BE49-F238E27FC236}">
                <a16:creationId xmlns:a16="http://schemas.microsoft.com/office/drawing/2014/main" id="{31F0B9F0-EF8E-6D45-5733-1D6AE8176926}"/>
              </a:ext>
            </a:extLst>
          </p:cNvPr>
          <p:cNvSpPr txBox="1"/>
          <p:nvPr/>
        </p:nvSpPr>
        <p:spPr>
          <a:xfrm>
            <a:off x="4320006" y="5699823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V nezbytných případech realizace nucených návratů</a:t>
            </a:r>
          </a:p>
        </p:txBody>
      </p:sp>
      <p:sp>
        <p:nvSpPr>
          <p:cNvPr id="663" name="TextBox 662">
            <a:extLst>
              <a:ext uri="{FF2B5EF4-FFF2-40B4-BE49-F238E27FC236}">
                <a16:creationId xmlns:a16="http://schemas.microsoft.com/office/drawing/2014/main" id="{7758C074-515D-AAB9-AAE3-270727CA40AB}"/>
              </a:ext>
            </a:extLst>
          </p:cNvPr>
          <p:cNvSpPr txBox="1"/>
          <p:nvPr/>
        </p:nvSpPr>
        <p:spPr>
          <a:xfrm>
            <a:off x="4320006" y="6398923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Posílení interkulturních mediačních dovedností a kompetencí správy a zaměstnanců zařízení, včetně možnosti zřízení pozice interkulturního mediátora</a:t>
            </a:r>
          </a:p>
        </p:txBody>
      </p:sp>
      <p:sp>
        <p:nvSpPr>
          <p:cNvPr id="664" name="TextBox 663">
            <a:extLst>
              <a:ext uri="{FF2B5EF4-FFF2-40B4-BE49-F238E27FC236}">
                <a16:creationId xmlns:a16="http://schemas.microsoft.com/office/drawing/2014/main" id="{C62704FA-42DB-2512-AE4C-1D7E1734AE39}"/>
              </a:ext>
            </a:extLst>
          </p:cNvPr>
          <p:cNvSpPr txBox="1"/>
          <p:nvPr/>
        </p:nvSpPr>
        <p:spPr>
          <a:xfrm>
            <a:off x="4318414" y="6820371"/>
            <a:ext cx="2315473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Navazovat odbornou spolupráci s VŠ v relevantních oborech či nestátními neziskovými organizacemi a spolupracovat v provádění studií a sběru dat</a:t>
            </a:r>
          </a:p>
        </p:txBody>
      </p:sp>
      <p:sp>
        <p:nvSpPr>
          <p:cNvPr id="665" name="TextBox 664">
            <a:extLst>
              <a:ext uri="{FF2B5EF4-FFF2-40B4-BE49-F238E27FC236}">
                <a16:creationId xmlns:a16="http://schemas.microsoft.com/office/drawing/2014/main" id="{A0D5D87F-F0C9-5E11-E215-AEF14ACAE797}"/>
              </a:ext>
            </a:extLst>
          </p:cNvPr>
          <p:cNvSpPr txBox="1"/>
          <p:nvPr/>
        </p:nvSpPr>
        <p:spPr>
          <a:xfrm>
            <a:off x="4320006" y="6221623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Zajišťování odpovídající kvality zařízení pro zajištění cizinců</a:t>
            </a:r>
          </a:p>
        </p:txBody>
      </p:sp>
      <p:sp>
        <p:nvSpPr>
          <p:cNvPr id="666" name="TextBox 665">
            <a:extLst>
              <a:ext uri="{FF2B5EF4-FFF2-40B4-BE49-F238E27FC236}">
                <a16:creationId xmlns:a16="http://schemas.microsoft.com/office/drawing/2014/main" id="{9E4020E3-4F9F-8ED1-57BA-29D1263D142D}"/>
              </a:ext>
            </a:extLst>
          </p:cNvPr>
          <p:cNvSpPr txBox="1"/>
          <p:nvPr/>
        </p:nvSpPr>
        <p:spPr>
          <a:xfrm>
            <a:off x="8814684" y="6792710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Zvýšení efektivity odhalování a potírání nelegálního zaměstnávání a pracovního vykořisťování cizinců</a:t>
            </a:r>
          </a:p>
        </p:txBody>
      </p:sp>
      <p:sp>
        <p:nvSpPr>
          <p:cNvPr id="667" name="TextBox 666">
            <a:extLst>
              <a:ext uri="{FF2B5EF4-FFF2-40B4-BE49-F238E27FC236}">
                <a16:creationId xmlns:a16="http://schemas.microsoft.com/office/drawing/2014/main" id="{FD529914-1181-C045-7919-8D42362D3246}"/>
              </a:ext>
            </a:extLst>
          </p:cNvPr>
          <p:cNvSpPr txBox="1"/>
          <p:nvPr/>
        </p:nvSpPr>
        <p:spPr>
          <a:xfrm>
            <a:off x="8814684" y="6543541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Zvyšování odborných kompetencí a dovedností pracovníků působících na poli návratové problematiky</a:t>
            </a:r>
          </a:p>
        </p:txBody>
      </p:sp>
      <p:sp>
        <p:nvSpPr>
          <p:cNvPr id="668" name="TextBox 667">
            <a:extLst>
              <a:ext uri="{FF2B5EF4-FFF2-40B4-BE49-F238E27FC236}">
                <a16:creationId xmlns:a16="http://schemas.microsoft.com/office/drawing/2014/main" id="{1EF6AF7D-C4E2-72F0-8B0B-394326785950}"/>
              </a:ext>
            </a:extLst>
          </p:cNvPr>
          <p:cNvSpPr txBox="1"/>
          <p:nvPr/>
        </p:nvSpPr>
        <p:spPr>
          <a:xfrm>
            <a:off x="8814684" y="5777693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Zajištění procesu nucených návratů</a:t>
            </a:r>
          </a:p>
        </p:txBody>
      </p:sp>
      <p:sp>
        <p:nvSpPr>
          <p:cNvPr id="669" name="TextBox 668">
            <a:extLst>
              <a:ext uri="{FF2B5EF4-FFF2-40B4-BE49-F238E27FC236}">
                <a16:creationId xmlns:a16="http://schemas.microsoft.com/office/drawing/2014/main" id="{1EEFFAA1-8CC5-5F90-D120-F3CBBEEF7F46}"/>
              </a:ext>
            </a:extLst>
          </p:cNvPr>
          <p:cNvSpPr txBox="1"/>
          <p:nvPr/>
        </p:nvSpPr>
        <p:spPr>
          <a:xfrm>
            <a:off x="8812145" y="5528523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Zvýšení viditelnosti a atraktivity dobrovolného asistovaného návratu</a:t>
            </a:r>
          </a:p>
        </p:txBody>
      </p:sp>
      <p:sp>
        <p:nvSpPr>
          <p:cNvPr id="670" name="TextBox 669">
            <a:extLst>
              <a:ext uri="{FF2B5EF4-FFF2-40B4-BE49-F238E27FC236}">
                <a16:creationId xmlns:a16="http://schemas.microsoft.com/office/drawing/2014/main" id="{83FF8ADA-22CB-7E4F-C36F-86B2A2F0F154}"/>
              </a:ext>
            </a:extLst>
          </p:cNvPr>
          <p:cNvSpPr txBox="1"/>
          <p:nvPr/>
        </p:nvSpPr>
        <p:spPr>
          <a:xfrm>
            <a:off x="8814684" y="6199089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Zajištění implementace relevantních IT modelů agentury </a:t>
            </a:r>
            <a:r>
              <a:rPr lang="cs-CZ" sz="500" err="1"/>
              <a:t>Frontex</a:t>
            </a:r>
            <a:endParaRPr lang="cs-CZ" sz="500"/>
          </a:p>
        </p:txBody>
      </p:sp>
      <p:sp>
        <p:nvSpPr>
          <p:cNvPr id="671" name="TextBox 670">
            <a:extLst>
              <a:ext uri="{FF2B5EF4-FFF2-40B4-BE49-F238E27FC236}">
                <a16:creationId xmlns:a16="http://schemas.microsoft.com/office/drawing/2014/main" id="{0111E86D-A54C-08E3-9666-1789964F1546}"/>
              </a:ext>
            </a:extLst>
          </p:cNvPr>
          <p:cNvSpPr txBox="1"/>
          <p:nvPr/>
        </p:nvSpPr>
        <p:spPr>
          <a:xfrm>
            <a:off x="8814684" y="6371316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Zvýšená kvalita zařízení pro zajištění cizinců</a:t>
            </a:r>
          </a:p>
        </p:txBody>
      </p:sp>
      <p:sp>
        <p:nvSpPr>
          <p:cNvPr id="672" name="TextBox 671">
            <a:extLst>
              <a:ext uri="{FF2B5EF4-FFF2-40B4-BE49-F238E27FC236}">
                <a16:creationId xmlns:a16="http://schemas.microsoft.com/office/drawing/2014/main" id="{315C2340-9FFF-887C-A66E-2B68570B30E4}"/>
              </a:ext>
            </a:extLst>
          </p:cNvPr>
          <p:cNvSpPr txBox="1"/>
          <p:nvPr/>
        </p:nvSpPr>
        <p:spPr>
          <a:xfrm>
            <a:off x="8814684" y="5107127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Udržitelnost návratů prostřednictvím podpory procesu dobrovolných návratů včetně následné reintegrace</a:t>
            </a:r>
          </a:p>
        </p:txBody>
      </p:sp>
      <p:sp>
        <p:nvSpPr>
          <p:cNvPr id="673" name="TextBox 672">
            <a:extLst>
              <a:ext uri="{FF2B5EF4-FFF2-40B4-BE49-F238E27FC236}">
                <a16:creationId xmlns:a16="http://schemas.microsoft.com/office/drawing/2014/main" id="{FFE4FE8E-1D50-B8FB-EC45-63742FB334E1}"/>
              </a:ext>
            </a:extLst>
          </p:cNvPr>
          <p:cNvSpPr txBox="1"/>
          <p:nvPr/>
        </p:nvSpPr>
        <p:spPr>
          <a:xfrm>
            <a:off x="8813414" y="5949919"/>
            <a:ext cx="185316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Zvýšení kvality procesů dobrovolných a nucených návratů prostřednictvím evaluace jejich efektivity</a:t>
            </a:r>
          </a:p>
        </p:txBody>
      </p:sp>
      <p:cxnSp>
        <p:nvCxnSpPr>
          <p:cNvPr id="674" name="Straight Connector 673">
            <a:extLst>
              <a:ext uri="{FF2B5EF4-FFF2-40B4-BE49-F238E27FC236}">
                <a16:creationId xmlns:a16="http://schemas.microsoft.com/office/drawing/2014/main" id="{64C533CF-03C9-923B-1F10-965E29D5AFE5}"/>
              </a:ext>
            </a:extLst>
          </p:cNvPr>
          <p:cNvCxnSpPr>
            <a:cxnSpLocks/>
            <a:stCxn id="691" idx="3"/>
            <a:endCxn id="661" idx="1"/>
          </p:cNvCxnSpPr>
          <p:nvPr/>
        </p:nvCxnSpPr>
        <p:spPr>
          <a:xfrm>
            <a:off x="3954664" y="5556203"/>
            <a:ext cx="365342" cy="153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5" name="Straight Connector 674">
            <a:extLst>
              <a:ext uri="{FF2B5EF4-FFF2-40B4-BE49-F238E27FC236}">
                <a16:creationId xmlns:a16="http://schemas.microsoft.com/office/drawing/2014/main" id="{25AA2144-0D5B-F7C5-7458-43658791AF2D}"/>
              </a:ext>
            </a:extLst>
          </p:cNvPr>
          <p:cNvCxnSpPr>
            <a:cxnSpLocks/>
            <a:stCxn id="682" idx="3"/>
            <a:endCxn id="688" idx="1"/>
          </p:cNvCxnSpPr>
          <p:nvPr/>
        </p:nvCxnSpPr>
        <p:spPr>
          <a:xfrm flipV="1">
            <a:off x="2015539" y="5284275"/>
            <a:ext cx="378913" cy="762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6" name="TextBox 675">
            <a:extLst>
              <a:ext uri="{FF2B5EF4-FFF2-40B4-BE49-F238E27FC236}">
                <a16:creationId xmlns:a16="http://schemas.microsoft.com/office/drawing/2014/main" id="{506A6D77-1B42-DD02-5F2D-4989AEB5872F}"/>
              </a:ext>
            </a:extLst>
          </p:cNvPr>
          <p:cNvSpPr txBox="1"/>
          <p:nvPr/>
        </p:nvSpPr>
        <p:spPr>
          <a:xfrm>
            <a:off x="4318415" y="6650046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Podpora kontrolních orgánů působících na poli zaměstnanosti (např. SÚIP)</a:t>
            </a:r>
          </a:p>
        </p:txBody>
      </p:sp>
      <p:sp>
        <p:nvSpPr>
          <p:cNvPr id="677" name="TextBox 676">
            <a:extLst>
              <a:ext uri="{FF2B5EF4-FFF2-40B4-BE49-F238E27FC236}">
                <a16:creationId xmlns:a16="http://schemas.microsoft.com/office/drawing/2014/main" id="{0F31CA62-026B-ABF0-BFAB-BAAFB660027A}"/>
              </a:ext>
            </a:extLst>
          </p:cNvPr>
          <p:cNvSpPr txBox="1"/>
          <p:nvPr/>
        </p:nvSpPr>
        <p:spPr>
          <a:xfrm>
            <a:off x="4320006" y="6041723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Implementace relevantních IT modelů agentury </a:t>
            </a:r>
            <a:r>
              <a:rPr lang="cs-CZ" sz="500" err="1"/>
              <a:t>Frontex</a:t>
            </a:r>
            <a:r>
              <a:rPr lang="cs-CZ" sz="500"/>
              <a:t> do českého prostředí</a:t>
            </a:r>
          </a:p>
        </p:txBody>
      </p:sp>
      <p:sp>
        <p:nvSpPr>
          <p:cNvPr id="678" name="TextBox 677">
            <a:extLst>
              <a:ext uri="{FF2B5EF4-FFF2-40B4-BE49-F238E27FC236}">
                <a16:creationId xmlns:a16="http://schemas.microsoft.com/office/drawing/2014/main" id="{0DFAF201-AB2A-6BE1-01CA-48201CF0A5D5}"/>
              </a:ext>
            </a:extLst>
          </p:cNvPr>
          <p:cNvSpPr txBox="1"/>
          <p:nvPr/>
        </p:nvSpPr>
        <p:spPr>
          <a:xfrm>
            <a:off x="4320006" y="5122984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Rozvoj stávající infrastruktury dobrovolných návratů a jejich provádění</a:t>
            </a:r>
          </a:p>
        </p:txBody>
      </p: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F352BB1B-CDFE-118F-509F-350E908AB45E}"/>
              </a:ext>
            </a:extLst>
          </p:cNvPr>
          <p:cNvCxnSpPr>
            <a:cxnSpLocks/>
            <a:stCxn id="690" idx="3"/>
            <a:endCxn id="663" idx="1"/>
          </p:cNvCxnSpPr>
          <p:nvPr/>
        </p:nvCxnSpPr>
        <p:spPr>
          <a:xfrm>
            <a:off x="3959013" y="6503082"/>
            <a:ext cx="360993" cy="91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0" name="TextBox 679">
            <a:extLst>
              <a:ext uri="{FF2B5EF4-FFF2-40B4-BE49-F238E27FC236}">
                <a16:creationId xmlns:a16="http://schemas.microsoft.com/office/drawing/2014/main" id="{6F649198-2B2B-96EE-8FC6-04FCA52DDB7C}"/>
              </a:ext>
            </a:extLst>
          </p:cNvPr>
          <p:cNvSpPr txBox="1"/>
          <p:nvPr/>
        </p:nvSpPr>
        <p:spPr>
          <a:xfrm>
            <a:off x="8814684" y="5356298"/>
            <a:ext cx="1853162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/>
              <a:t>Metodologický rozvoj fungování reintegračního mechanismu</a:t>
            </a:r>
          </a:p>
        </p:txBody>
      </p:sp>
      <p:cxnSp>
        <p:nvCxnSpPr>
          <p:cNvPr id="681" name="Straight Connector 680">
            <a:extLst>
              <a:ext uri="{FF2B5EF4-FFF2-40B4-BE49-F238E27FC236}">
                <a16:creationId xmlns:a16="http://schemas.microsoft.com/office/drawing/2014/main" id="{46E02FB4-B2C1-8581-BAF6-871ECCBF28C9}"/>
              </a:ext>
            </a:extLst>
          </p:cNvPr>
          <p:cNvCxnSpPr>
            <a:cxnSpLocks/>
            <a:stCxn id="688" idx="3"/>
            <a:endCxn id="678" idx="1"/>
          </p:cNvCxnSpPr>
          <p:nvPr/>
        </p:nvCxnSpPr>
        <p:spPr>
          <a:xfrm flipV="1">
            <a:off x="3954664" y="5197808"/>
            <a:ext cx="365342" cy="8646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2" name="TextBox 681">
            <a:extLst>
              <a:ext uri="{FF2B5EF4-FFF2-40B4-BE49-F238E27FC236}">
                <a16:creationId xmlns:a16="http://schemas.microsoft.com/office/drawing/2014/main" id="{0254068E-D138-C0AA-E520-C611119B91D2}"/>
              </a:ext>
            </a:extLst>
          </p:cNvPr>
          <p:cNvSpPr txBox="1"/>
          <p:nvPr/>
        </p:nvSpPr>
        <p:spPr>
          <a:xfrm>
            <a:off x="294739" y="5237413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Nedostatečná kapacita pro provádění dobrovolných návratů a reintegrace</a:t>
            </a:r>
          </a:p>
        </p:txBody>
      </p:sp>
      <p:sp>
        <p:nvSpPr>
          <p:cNvPr id="683" name="TextBox 682">
            <a:extLst>
              <a:ext uri="{FF2B5EF4-FFF2-40B4-BE49-F238E27FC236}">
                <a16:creationId xmlns:a16="http://schemas.microsoft.com/office/drawing/2014/main" id="{4F695DC0-2643-C718-274D-A053ED226FF7}"/>
              </a:ext>
            </a:extLst>
          </p:cNvPr>
          <p:cNvSpPr txBox="1"/>
          <p:nvPr/>
        </p:nvSpPr>
        <p:spPr>
          <a:xfrm>
            <a:off x="294739" y="5510742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</a:t>
            </a:r>
            <a:r>
              <a:rPr lang="pt-BR" sz="500" dirty="0"/>
              <a:t>edostatečná informovanost cílových skupin o možnosti dobrovolných návratů a s tím související asistence</a:t>
            </a:r>
            <a:endParaRPr lang="cs-CZ" sz="500" dirty="0"/>
          </a:p>
        </p:txBody>
      </p:sp>
      <p:sp>
        <p:nvSpPr>
          <p:cNvPr id="684" name="TextBox 683">
            <a:extLst>
              <a:ext uri="{FF2B5EF4-FFF2-40B4-BE49-F238E27FC236}">
                <a16:creationId xmlns:a16="http://schemas.microsoft.com/office/drawing/2014/main" id="{2EA50693-644C-E12B-AA64-48E2B5D9D065}"/>
              </a:ext>
            </a:extLst>
          </p:cNvPr>
          <p:cNvSpPr txBox="1"/>
          <p:nvPr/>
        </p:nvSpPr>
        <p:spPr>
          <a:xfrm>
            <a:off x="289416" y="6691851"/>
            <a:ext cx="1731446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Opotřebovanost a zastaralost infrastruktury k zajištění osob</a:t>
            </a:r>
            <a:endParaRPr lang="cs-CZ" sz="500" dirty="0"/>
          </a:p>
        </p:txBody>
      </p:sp>
      <p:sp>
        <p:nvSpPr>
          <p:cNvPr id="685" name="TextBox 684">
            <a:extLst>
              <a:ext uri="{FF2B5EF4-FFF2-40B4-BE49-F238E27FC236}">
                <a16:creationId xmlns:a16="http://schemas.microsoft.com/office/drawing/2014/main" id="{F0BF4189-58E6-E05A-46A6-D8AB09D7BD0C}"/>
              </a:ext>
            </a:extLst>
          </p:cNvPr>
          <p:cNvSpPr txBox="1"/>
          <p:nvPr/>
        </p:nvSpPr>
        <p:spPr>
          <a:xfrm>
            <a:off x="289417" y="5790654"/>
            <a:ext cx="1731446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Nedostatečný monitoring návratových operací</a:t>
            </a:r>
            <a:endParaRPr lang="cs-CZ" sz="500"/>
          </a:p>
        </p:txBody>
      </p:sp>
      <p:sp>
        <p:nvSpPr>
          <p:cNvPr id="686" name="TextBox 685">
            <a:extLst>
              <a:ext uri="{FF2B5EF4-FFF2-40B4-BE49-F238E27FC236}">
                <a16:creationId xmlns:a16="http://schemas.microsoft.com/office/drawing/2014/main" id="{3324BBBC-7EBF-0E7D-318C-AC1847E8C49C}"/>
              </a:ext>
            </a:extLst>
          </p:cNvPr>
          <p:cNvSpPr txBox="1"/>
          <p:nvPr/>
        </p:nvSpPr>
        <p:spPr>
          <a:xfrm>
            <a:off x="294739" y="5993622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P</a:t>
            </a:r>
            <a:r>
              <a:rPr lang="pt-BR" sz="500" dirty="0"/>
              <a:t>ouze základní mezinárodní spolupráce v oblasti návratů, boje proti nelegální migraci a obchodování s lidmi</a:t>
            </a:r>
            <a:endParaRPr lang="cs-CZ" sz="500" dirty="0"/>
          </a:p>
        </p:txBody>
      </p:sp>
      <p:sp>
        <p:nvSpPr>
          <p:cNvPr id="687" name="TextBox 686">
            <a:extLst>
              <a:ext uri="{FF2B5EF4-FFF2-40B4-BE49-F238E27FC236}">
                <a16:creationId xmlns:a16="http://schemas.microsoft.com/office/drawing/2014/main" id="{745E8CF6-66D2-668A-964F-93AAC455018E}"/>
              </a:ext>
            </a:extLst>
          </p:cNvPr>
          <p:cNvSpPr txBox="1"/>
          <p:nvPr/>
        </p:nvSpPr>
        <p:spPr>
          <a:xfrm>
            <a:off x="290542" y="6884138"/>
            <a:ext cx="17208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Ne</a:t>
            </a:r>
            <a:r>
              <a:rPr lang="pt-BR" sz="500"/>
              <a:t>dostatečné potírání nelegálního zaměstnávání státních příslušníků třetích zemí</a:t>
            </a:r>
            <a:endParaRPr lang="cs-CZ" sz="500"/>
          </a:p>
        </p:txBody>
      </p:sp>
      <p:sp>
        <p:nvSpPr>
          <p:cNvPr id="688" name="TextBox 687">
            <a:extLst>
              <a:ext uri="{FF2B5EF4-FFF2-40B4-BE49-F238E27FC236}">
                <a16:creationId xmlns:a16="http://schemas.microsoft.com/office/drawing/2014/main" id="{BE6F7778-CFC5-604F-66F7-09216C18F44C}"/>
              </a:ext>
            </a:extLst>
          </p:cNvPr>
          <p:cNvSpPr txBox="1"/>
          <p:nvPr/>
        </p:nvSpPr>
        <p:spPr>
          <a:xfrm>
            <a:off x="2394452" y="5161164"/>
            <a:ext cx="156021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Udržení a rozšíření stávající sítě dobrovolných návratů a reintegrace</a:t>
            </a:r>
          </a:p>
        </p:txBody>
      </p:sp>
      <p:sp>
        <p:nvSpPr>
          <p:cNvPr id="689" name="TextBox 688">
            <a:extLst>
              <a:ext uri="{FF2B5EF4-FFF2-40B4-BE49-F238E27FC236}">
                <a16:creationId xmlns:a16="http://schemas.microsoft.com/office/drawing/2014/main" id="{BF5BF6B6-BCEF-CB3D-8972-2ADFFCC65179}"/>
              </a:ext>
            </a:extLst>
          </p:cNvPr>
          <p:cNvSpPr txBox="1"/>
          <p:nvPr/>
        </p:nvSpPr>
        <p:spPr>
          <a:xfrm>
            <a:off x="2394452" y="5703140"/>
            <a:ext cx="156021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Zajištění monitoringu návratových operací</a:t>
            </a:r>
            <a:endParaRPr lang="cs-CZ" sz="500"/>
          </a:p>
        </p:txBody>
      </p:sp>
      <p:sp>
        <p:nvSpPr>
          <p:cNvPr id="690" name="TextBox 689">
            <a:extLst>
              <a:ext uri="{FF2B5EF4-FFF2-40B4-BE49-F238E27FC236}">
                <a16:creationId xmlns:a16="http://schemas.microsoft.com/office/drawing/2014/main" id="{5A98F0A0-3BCF-A271-A1DB-BF906035A03B}"/>
              </a:ext>
            </a:extLst>
          </p:cNvPr>
          <p:cNvSpPr txBox="1"/>
          <p:nvPr/>
        </p:nvSpPr>
        <p:spPr>
          <a:xfrm>
            <a:off x="2398801" y="6379971"/>
            <a:ext cx="156021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Rozvoj infrastruktury k zajištění osob v odůvodněných případech a jejich navracení</a:t>
            </a:r>
            <a:endParaRPr lang="cs-CZ" sz="500" dirty="0"/>
          </a:p>
        </p:txBody>
      </p:sp>
      <p:sp>
        <p:nvSpPr>
          <p:cNvPr id="691" name="TextBox 690">
            <a:extLst>
              <a:ext uri="{FF2B5EF4-FFF2-40B4-BE49-F238E27FC236}">
                <a16:creationId xmlns:a16="http://schemas.microsoft.com/office/drawing/2014/main" id="{F40B5148-D977-87EA-D157-675309763EE2}"/>
              </a:ext>
            </a:extLst>
          </p:cNvPr>
          <p:cNvSpPr txBox="1"/>
          <p:nvPr/>
        </p:nvSpPr>
        <p:spPr>
          <a:xfrm>
            <a:off x="2394452" y="5433092"/>
            <a:ext cx="156021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Posílení asistence v oblasti udržitelných návratů a zvýšení povědomí cílových skupin o jejich nabídce</a:t>
            </a:r>
            <a:endParaRPr lang="cs-CZ" sz="500" dirty="0"/>
          </a:p>
        </p:txBody>
      </p:sp>
      <p:sp>
        <p:nvSpPr>
          <p:cNvPr id="692" name="TextBox 691">
            <a:extLst>
              <a:ext uri="{FF2B5EF4-FFF2-40B4-BE49-F238E27FC236}">
                <a16:creationId xmlns:a16="http://schemas.microsoft.com/office/drawing/2014/main" id="{AEDA361F-F0FC-23FA-7AF2-9069AF65A497}"/>
              </a:ext>
            </a:extLst>
          </p:cNvPr>
          <p:cNvSpPr txBox="1"/>
          <p:nvPr/>
        </p:nvSpPr>
        <p:spPr>
          <a:xfrm>
            <a:off x="2394452" y="5905036"/>
            <a:ext cx="156021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Posílení mezinárodní spolupráce v oblasti návratů, potírání nelegální migrace a obchodování s lidmi</a:t>
            </a:r>
          </a:p>
        </p:txBody>
      </p:sp>
      <p:sp>
        <p:nvSpPr>
          <p:cNvPr id="693" name="TextBox 692">
            <a:extLst>
              <a:ext uri="{FF2B5EF4-FFF2-40B4-BE49-F238E27FC236}">
                <a16:creationId xmlns:a16="http://schemas.microsoft.com/office/drawing/2014/main" id="{16BEF441-FD14-1449-B4AF-575E2404CFB9}"/>
              </a:ext>
            </a:extLst>
          </p:cNvPr>
          <p:cNvSpPr txBox="1"/>
          <p:nvPr/>
        </p:nvSpPr>
        <p:spPr>
          <a:xfrm>
            <a:off x="2396279" y="6646090"/>
            <a:ext cx="1560212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Zefektivňování činnosti v oblasti kontroly nelegální práce včetně důsledné spolupráce s příslušnými bezpečnostními složkami</a:t>
            </a:r>
            <a:endParaRPr lang="cs-CZ" sz="500" dirty="0"/>
          </a:p>
        </p:txBody>
      </p:sp>
      <p:cxnSp>
        <p:nvCxnSpPr>
          <p:cNvPr id="694" name="Straight Connector 693">
            <a:extLst>
              <a:ext uri="{FF2B5EF4-FFF2-40B4-BE49-F238E27FC236}">
                <a16:creationId xmlns:a16="http://schemas.microsoft.com/office/drawing/2014/main" id="{FD4750C6-ED06-21C1-1286-2CDC04CC2F6E}"/>
              </a:ext>
            </a:extLst>
          </p:cNvPr>
          <p:cNvCxnSpPr>
            <a:cxnSpLocks/>
            <a:stCxn id="684" idx="3"/>
            <a:endCxn id="690" idx="1"/>
          </p:cNvCxnSpPr>
          <p:nvPr/>
        </p:nvCxnSpPr>
        <p:spPr>
          <a:xfrm flipV="1">
            <a:off x="2020862" y="6503082"/>
            <a:ext cx="377939" cy="2734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5" name="Straight Connector 694">
            <a:extLst>
              <a:ext uri="{FF2B5EF4-FFF2-40B4-BE49-F238E27FC236}">
                <a16:creationId xmlns:a16="http://schemas.microsoft.com/office/drawing/2014/main" id="{FA1A6F65-5003-79DA-B4FF-19D13BE0623A}"/>
              </a:ext>
            </a:extLst>
          </p:cNvPr>
          <p:cNvCxnSpPr>
            <a:cxnSpLocks/>
            <a:stCxn id="685" idx="3"/>
            <a:endCxn id="689" idx="1"/>
          </p:cNvCxnSpPr>
          <p:nvPr/>
        </p:nvCxnSpPr>
        <p:spPr>
          <a:xfrm flipV="1">
            <a:off x="2020863" y="5787779"/>
            <a:ext cx="373589" cy="875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Straight Connector 695">
            <a:extLst>
              <a:ext uri="{FF2B5EF4-FFF2-40B4-BE49-F238E27FC236}">
                <a16:creationId xmlns:a16="http://schemas.microsoft.com/office/drawing/2014/main" id="{31DD60E7-137C-5C8C-459B-E84FC3A6D408}"/>
              </a:ext>
            </a:extLst>
          </p:cNvPr>
          <p:cNvCxnSpPr>
            <a:cxnSpLocks/>
            <a:stCxn id="683" idx="3"/>
            <a:endCxn id="691" idx="1"/>
          </p:cNvCxnSpPr>
          <p:nvPr/>
        </p:nvCxnSpPr>
        <p:spPr>
          <a:xfrm flipV="1">
            <a:off x="2015539" y="5556203"/>
            <a:ext cx="378913" cy="776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7" name="Straight Connector 696">
            <a:extLst>
              <a:ext uri="{FF2B5EF4-FFF2-40B4-BE49-F238E27FC236}">
                <a16:creationId xmlns:a16="http://schemas.microsoft.com/office/drawing/2014/main" id="{DE2773CA-861C-E9E4-56C7-2C9CB41DC10B}"/>
              </a:ext>
            </a:extLst>
          </p:cNvPr>
          <p:cNvCxnSpPr>
            <a:cxnSpLocks/>
            <a:stCxn id="686" idx="3"/>
            <a:endCxn id="692" idx="1"/>
          </p:cNvCxnSpPr>
          <p:nvPr/>
        </p:nvCxnSpPr>
        <p:spPr>
          <a:xfrm flipV="1">
            <a:off x="2015539" y="6028147"/>
            <a:ext cx="378913" cy="8858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Straight Connector 697">
            <a:extLst>
              <a:ext uri="{FF2B5EF4-FFF2-40B4-BE49-F238E27FC236}">
                <a16:creationId xmlns:a16="http://schemas.microsoft.com/office/drawing/2014/main" id="{11316B51-696F-7112-E142-8D75C077039F}"/>
              </a:ext>
            </a:extLst>
          </p:cNvPr>
          <p:cNvCxnSpPr>
            <a:cxnSpLocks/>
            <a:stCxn id="693" idx="3"/>
            <a:endCxn id="676" idx="1"/>
          </p:cNvCxnSpPr>
          <p:nvPr/>
        </p:nvCxnSpPr>
        <p:spPr>
          <a:xfrm flipV="1">
            <a:off x="3956491" y="6724870"/>
            <a:ext cx="361924" cy="8280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9" name="Straight Connector 698">
            <a:extLst>
              <a:ext uri="{FF2B5EF4-FFF2-40B4-BE49-F238E27FC236}">
                <a16:creationId xmlns:a16="http://schemas.microsoft.com/office/drawing/2014/main" id="{1CDDB98D-3541-EF7F-B62A-A1183538E74E}"/>
              </a:ext>
            </a:extLst>
          </p:cNvPr>
          <p:cNvCxnSpPr>
            <a:cxnSpLocks/>
            <a:stCxn id="356" idx="1"/>
            <a:endCxn id="689" idx="3"/>
          </p:cNvCxnSpPr>
          <p:nvPr/>
        </p:nvCxnSpPr>
        <p:spPr>
          <a:xfrm flipH="1" flipV="1">
            <a:off x="3954664" y="5787779"/>
            <a:ext cx="365342" cy="15146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Connector 699">
            <a:extLst>
              <a:ext uri="{FF2B5EF4-FFF2-40B4-BE49-F238E27FC236}">
                <a16:creationId xmlns:a16="http://schemas.microsoft.com/office/drawing/2014/main" id="{404C26F0-DE6B-F8C5-5128-212B6F009DA2}"/>
              </a:ext>
            </a:extLst>
          </p:cNvPr>
          <p:cNvCxnSpPr>
            <a:cxnSpLocks/>
            <a:stCxn id="691" idx="3"/>
            <a:endCxn id="662" idx="1"/>
          </p:cNvCxnSpPr>
          <p:nvPr/>
        </p:nvCxnSpPr>
        <p:spPr>
          <a:xfrm>
            <a:off x="3954664" y="5556203"/>
            <a:ext cx="365342" cy="21844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1" name="Straight Connector 700">
            <a:extLst>
              <a:ext uri="{FF2B5EF4-FFF2-40B4-BE49-F238E27FC236}">
                <a16:creationId xmlns:a16="http://schemas.microsoft.com/office/drawing/2014/main" id="{FB7698E4-CE00-D0FB-4BA5-36AC84AB940E}"/>
              </a:ext>
            </a:extLst>
          </p:cNvPr>
          <p:cNvCxnSpPr>
            <a:cxnSpLocks/>
            <a:stCxn id="688" idx="3"/>
            <a:endCxn id="660" idx="1"/>
          </p:cNvCxnSpPr>
          <p:nvPr/>
        </p:nvCxnSpPr>
        <p:spPr>
          <a:xfrm>
            <a:off x="3954664" y="5284275"/>
            <a:ext cx="365342" cy="7813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Straight Connector 701">
            <a:extLst>
              <a:ext uri="{FF2B5EF4-FFF2-40B4-BE49-F238E27FC236}">
                <a16:creationId xmlns:a16="http://schemas.microsoft.com/office/drawing/2014/main" id="{B8FE36B9-D468-8359-89B7-6ABDDC27BAA0}"/>
              </a:ext>
            </a:extLst>
          </p:cNvPr>
          <p:cNvCxnSpPr>
            <a:cxnSpLocks/>
            <a:stCxn id="690" idx="3"/>
            <a:endCxn id="665" idx="1"/>
          </p:cNvCxnSpPr>
          <p:nvPr/>
        </p:nvCxnSpPr>
        <p:spPr>
          <a:xfrm flipV="1">
            <a:off x="3959013" y="6296447"/>
            <a:ext cx="360993" cy="2066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3" name="Straight Connector 702">
            <a:extLst>
              <a:ext uri="{FF2B5EF4-FFF2-40B4-BE49-F238E27FC236}">
                <a16:creationId xmlns:a16="http://schemas.microsoft.com/office/drawing/2014/main" id="{D55CAC44-3AD0-F273-1979-6605834606FD}"/>
              </a:ext>
            </a:extLst>
          </p:cNvPr>
          <p:cNvCxnSpPr>
            <a:cxnSpLocks/>
            <a:stCxn id="692" idx="3"/>
            <a:endCxn id="677" idx="1"/>
          </p:cNvCxnSpPr>
          <p:nvPr/>
        </p:nvCxnSpPr>
        <p:spPr>
          <a:xfrm>
            <a:off x="3954664" y="6028147"/>
            <a:ext cx="365342" cy="884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077BFE1-A646-9151-92E3-ADF6DC4EE0BA}"/>
              </a:ext>
            </a:extLst>
          </p:cNvPr>
          <p:cNvCxnSpPr>
            <a:cxnSpLocks/>
            <a:stCxn id="665" idx="3"/>
            <a:endCxn id="414" idx="2"/>
          </p:cNvCxnSpPr>
          <p:nvPr/>
        </p:nvCxnSpPr>
        <p:spPr>
          <a:xfrm>
            <a:off x="6635479" y="6296447"/>
            <a:ext cx="366486" cy="13429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C61A18AC-413E-A993-4642-4BD3A0E9895D}"/>
              </a:ext>
            </a:extLst>
          </p:cNvPr>
          <p:cNvCxnSpPr>
            <a:cxnSpLocks/>
            <a:stCxn id="677" idx="3"/>
            <a:endCxn id="828" idx="2"/>
          </p:cNvCxnSpPr>
          <p:nvPr/>
        </p:nvCxnSpPr>
        <p:spPr>
          <a:xfrm>
            <a:off x="6635479" y="6116547"/>
            <a:ext cx="835388" cy="302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A72E3BA6-44E7-88F9-42BA-517DE156F9FB}"/>
              </a:ext>
            </a:extLst>
          </p:cNvPr>
          <p:cNvCxnSpPr>
            <a:cxnSpLocks/>
            <a:stCxn id="660" idx="3"/>
            <a:endCxn id="328" idx="2"/>
          </p:cNvCxnSpPr>
          <p:nvPr/>
        </p:nvCxnSpPr>
        <p:spPr>
          <a:xfrm flipV="1">
            <a:off x="6635479" y="5343503"/>
            <a:ext cx="829981" cy="189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C4020AD-040F-30AA-281D-A82DA85DC426}"/>
              </a:ext>
            </a:extLst>
          </p:cNvPr>
          <p:cNvCxnSpPr>
            <a:cxnSpLocks/>
            <a:stCxn id="661" idx="3"/>
            <a:endCxn id="780" idx="2"/>
          </p:cNvCxnSpPr>
          <p:nvPr/>
        </p:nvCxnSpPr>
        <p:spPr>
          <a:xfrm flipV="1">
            <a:off x="6635479" y="5543121"/>
            <a:ext cx="839448" cy="2845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0" name="TextBox 329">
            <a:extLst>
              <a:ext uri="{FF2B5EF4-FFF2-40B4-BE49-F238E27FC236}">
                <a16:creationId xmlns:a16="http://schemas.microsoft.com/office/drawing/2014/main" id="{32335637-577C-009F-0D46-6C6AFCEAF630}"/>
              </a:ext>
            </a:extLst>
          </p:cNvPr>
          <p:cNvSpPr txBox="1"/>
          <p:nvPr/>
        </p:nvSpPr>
        <p:spPr>
          <a:xfrm>
            <a:off x="289417" y="6496296"/>
            <a:ext cx="1731446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Nedostatečná digitalizace řízení a procesů</a:t>
            </a:r>
            <a:endParaRPr lang="cs-CZ" sz="500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1FC4002B-F652-A83A-186F-4BF6AAADAFD2}"/>
              </a:ext>
            </a:extLst>
          </p:cNvPr>
          <p:cNvSpPr txBox="1"/>
          <p:nvPr/>
        </p:nvSpPr>
        <p:spPr>
          <a:xfrm>
            <a:off x="2393836" y="6184426"/>
            <a:ext cx="156021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Rozvoj IT systémů a digitalizace řízení a procesů </a:t>
            </a:r>
            <a:endParaRPr lang="cs-CZ" sz="500" dirty="0"/>
          </a:p>
        </p:txBody>
      </p: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8D9C12E8-7D80-E01F-EF05-8B069811E9CF}"/>
              </a:ext>
            </a:extLst>
          </p:cNvPr>
          <p:cNvCxnSpPr>
            <a:cxnSpLocks/>
            <a:stCxn id="330" idx="3"/>
            <a:endCxn id="331" idx="1"/>
          </p:cNvCxnSpPr>
          <p:nvPr/>
        </p:nvCxnSpPr>
        <p:spPr>
          <a:xfrm flipV="1">
            <a:off x="2020863" y="6269065"/>
            <a:ext cx="372973" cy="3118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TextBox 332">
            <a:extLst>
              <a:ext uri="{FF2B5EF4-FFF2-40B4-BE49-F238E27FC236}">
                <a16:creationId xmlns:a16="http://schemas.microsoft.com/office/drawing/2014/main" id="{6E1490CE-5573-765B-C850-27166CF7AFC6}"/>
              </a:ext>
            </a:extLst>
          </p:cNvPr>
          <p:cNvSpPr txBox="1"/>
          <p:nvPr/>
        </p:nvSpPr>
        <p:spPr>
          <a:xfrm>
            <a:off x="10835126" y="5575950"/>
            <a:ext cx="1304853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Zajištění bezpečnosti občanů a efektivní uplatňování návratové politiky a vynucování práv v oblasti nelegální migrace </a:t>
            </a:r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6851E41A-CF92-8E90-BA79-49186CEDDF9E}"/>
              </a:ext>
            </a:extLst>
          </p:cNvPr>
          <p:cNvCxnSpPr>
            <a:cxnSpLocks/>
            <a:stCxn id="672" idx="3"/>
            <a:endCxn id="333" idx="1"/>
          </p:cNvCxnSpPr>
          <p:nvPr/>
        </p:nvCxnSpPr>
        <p:spPr>
          <a:xfrm>
            <a:off x="10667846" y="5220423"/>
            <a:ext cx="167280" cy="5171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EFD0ED63-82BD-8036-D440-64A9F68CEF4E}"/>
              </a:ext>
            </a:extLst>
          </p:cNvPr>
          <p:cNvCxnSpPr>
            <a:cxnSpLocks/>
            <a:stCxn id="680" idx="3"/>
            <a:endCxn id="333" idx="1"/>
          </p:cNvCxnSpPr>
          <p:nvPr/>
        </p:nvCxnSpPr>
        <p:spPr>
          <a:xfrm>
            <a:off x="10667846" y="5431122"/>
            <a:ext cx="167280" cy="30641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6536253-9239-4AA7-0259-71EF54FACADA}"/>
              </a:ext>
            </a:extLst>
          </p:cNvPr>
          <p:cNvCxnSpPr>
            <a:cxnSpLocks/>
            <a:stCxn id="667" idx="3"/>
            <a:endCxn id="333" idx="1"/>
          </p:cNvCxnSpPr>
          <p:nvPr/>
        </p:nvCxnSpPr>
        <p:spPr>
          <a:xfrm flipV="1">
            <a:off x="10667846" y="5737533"/>
            <a:ext cx="167280" cy="9193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Straight Connector 336">
            <a:extLst>
              <a:ext uri="{FF2B5EF4-FFF2-40B4-BE49-F238E27FC236}">
                <a16:creationId xmlns:a16="http://schemas.microsoft.com/office/drawing/2014/main" id="{0F50F4B6-78E4-ECAB-E65F-3CF99B107F11}"/>
              </a:ext>
            </a:extLst>
          </p:cNvPr>
          <p:cNvCxnSpPr>
            <a:cxnSpLocks/>
            <a:stCxn id="669" idx="3"/>
            <a:endCxn id="333" idx="1"/>
          </p:cNvCxnSpPr>
          <p:nvPr/>
        </p:nvCxnSpPr>
        <p:spPr>
          <a:xfrm>
            <a:off x="10665307" y="5641819"/>
            <a:ext cx="169819" cy="957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Straight Connector 338">
            <a:extLst>
              <a:ext uri="{FF2B5EF4-FFF2-40B4-BE49-F238E27FC236}">
                <a16:creationId xmlns:a16="http://schemas.microsoft.com/office/drawing/2014/main" id="{B4AF812C-24DC-1A6E-4D9D-9CA73A388B1E}"/>
              </a:ext>
            </a:extLst>
          </p:cNvPr>
          <p:cNvCxnSpPr>
            <a:cxnSpLocks/>
            <a:stCxn id="670" idx="3"/>
            <a:endCxn id="333" idx="1"/>
          </p:cNvCxnSpPr>
          <p:nvPr/>
        </p:nvCxnSpPr>
        <p:spPr>
          <a:xfrm flipV="1">
            <a:off x="10667846" y="5737533"/>
            <a:ext cx="167280" cy="53638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Connector 339">
            <a:extLst>
              <a:ext uri="{FF2B5EF4-FFF2-40B4-BE49-F238E27FC236}">
                <a16:creationId xmlns:a16="http://schemas.microsoft.com/office/drawing/2014/main" id="{50355A42-1E5D-1ABE-A016-4CC7F2023E1C}"/>
              </a:ext>
            </a:extLst>
          </p:cNvPr>
          <p:cNvCxnSpPr>
            <a:cxnSpLocks/>
            <a:stCxn id="673" idx="3"/>
            <a:endCxn id="333" idx="1"/>
          </p:cNvCxnSpPr>
          <p:nvPr/>
        </p:nvCxnSpPr>
        <p:spPr>
          <a:xfrm flipV="1">
            <a:off x="10666576" y="5737533"/>
            <a:ext cx="168550" cy="3256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TextBox 343">
            <a:extLst>
              <a:ext uri="{FF2B5EF4-FFF2-40B4-BE49-F238E27FC236}">
                <a16:creationId xmlns:a16="http://schemas.microsoft.com/office/drawing/2014/main" id="{97E73F76-C425-3D0A-C009-5C7E67A12856}"/>
              </a:ext>
            </a:extLst>
          </p:cNvPr>
          <p:cNvSpPr txBox="1"/>
          <p:nvPr/>
        </p:nvSpPr>
        <p:spPr>
          <a:xfrm>
            <a:off x="10900462" y="6749652"/>
            <a:ext cx="1239517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snížení četnosti a závažnosti nelegálního zaměstnávání a vykořisťování </a:t>
            </a:r>
          </a:p>
        </p:txBody>
      </p: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FE047CC5-B484-4CF4-FB72-702770D76BF2}"/>
              </a:ext>
            </a:extLst>
          </p:cNvPr>
          <p:cNvCxnSpPr>
            <a:cxnSpLocks/>
            <a:stCxn id="666" idx="3"/>
            <a:endCxn id="344" idx="1"/>
          </p:cNvCxnSpPr>
          <p:nvPr/>
        </p:nvCxnSpPr>
        <p:spPr>
          <a:xfrm flipV="1">
            <a:off x="10667846" y="6872763"/>
            <a:ext cx="232616" cy="332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TextBox 355">
            <a:extLst>
              <a:ext uri="{FF2B5EF4-FFF2-40B4-BE49-F238E27FC236}">
                <a16:creationId xmlns:a16="http://schemas.microsoft.com/office/drawing/2014/main" id="{96BFF1EA-2D00-EE93-A0D3-B258B09F6673}"/>
              </a:ext>
            </a:extLst>
          </p:cNvPr>
          <p:cNvSpPr txBox="1"/>
          <p:nvPr/>
        </p:nvSpPr>
        <p:spPr>
          <a:xfrm>
            <a:off x="4320006" y="5864422"/>
            <a:ext cx="2315473" cy="149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cs-CZ" sz="500" dirty="0"/>
              <a:t>Zajištění procesů pro monitoring návratových operací a jejich vyhodnocování </a:t>
            </a:r>
          </a:p>
        </p:txBody>
      </p:sp>
      <p:cxnSp>
        <p:nvCxnSpPr>
          <p:cNvPr id="357" name="Straight Connector 356">
            <a:extLst>
              <a:ext uri="{FF2B5EF4-FFF2-40B4-BE49-F238E27FC236}">
                <a16:creationId xmlns:a16="http://schemas.microsoft.com/office/drawing/2014/main" id="{F4E2A615-D400-58B6-3737-7436666839CC}"/>
              </a:ext>
            </a:extLst>
          </p:cNvPr>
          <p:cNvCxnSpPr>
            <a:cxnSpLocks/>
            <a:stCxn id="813" idx="2"/>
            <a:endCxn id="356" idx="3"/>
          </p:cNvCxnSpPr>
          <p:nvPr/>
        </p:nvCxnSpPr>
        <p:spPr>
          <a:xfrm flipH="1" flipV="1">
            <a:off x="6635479" y="5939246"/>
            <a:ext cx="835503" cy="10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Straight Connector 357">
            <a:extLst>
              <a:ext uri="{FF2B5EF4-FFF2-40B4-BE49-F238E27FC236}">
                <a16:creationId xmlns:a16="http://schemas.microsoft.com/office/drawing/2014/main" id="{8CC297CF-2359-4535-55E2-4A522E3768B0}"/>
              </a:ext>
            </a:extLst>
          </p:cNvPr>
          <p:cNvCxnSpPr>
            <a:cxnSpLocks/>
            <a:stCxn id="668" idx="3"/>
            <a:endCxn id="333" idx="1"/>
          </p:cNvCxnSpPr>
          <p:nvPr/>
        </p:nvCxnSpPr>
        <p:spPr>
          <a:xfrm flipV="1">
            <a:off x="10667846" y="5737533"/>
            <a:ext cx="167280" cy="11498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Straight Connector 358">
            <a:extLst>
              <a:ext uri="{FF2B5EF4-FFF2-40B4-BE49-F238E27FC236}">
                <a16:creationId xmlns:a16="http://schemas.microsoft.com/office/drawing/2014/main" id="{B5BC6614-D1CC-B8BD-42AA-659A865C8B2A}"/>
              </a:ext>
            </a:extLst>
          </p:cNvPr>
          <p:cNvCxnSpPr>
            <a:cxnSpLocks/>
            <a:stCxn id="678" idx="3"/>
            <a:endCxn id="654" idx="2"/>
          </p:cNvCxnSpPr>
          <p:nvPr/>
        </p:nvCxnSpPr>
        <p:spPr>
          <a:xfrm flipV="1">
            <a:off x="6635479" y="5123262"/>
            <a:ext cx="839448" cy="745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45924455-7EE2-DCCC-E717-69C55BB7958E}"/>
              </a:ext>
            </a:extLst>
          </p:cNvPr>
          <p:cNvCxnSpPr>
            <a:cxnSpLocks/>
            <a:stCxn id="415" idx="6"/>
            <a:endCxn id="671" idx="1"/>
          </p:cNvCxnSpPr>
          <p:nvPr/>
        </p:nvCxnSpPr>
        <p:spPr>
          <a:xfrm>
            <a:off x="8388195" y="6430171"/>
            <a:ext cx="426489" cy="159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Straight Connector 770">
            <a:extLst>
              <a:ext uri="{FF2B5EF4-FFF2-40B4-BE49-F238E27FC236}">
                <a16:creationId xmlns:a16="http://schemas.microsoft.com/office/drawing/2014/main" id="{52635CB1-1037-D528-209A-77CB19518F9F}"/>
              </a:ext>
            </a:extLst>
          </p:cNvPr>
          <p:cNvCxnSpPr>
            <a:cxnSpLocks/>
            <a:stCxn id="328" idx="6"/>
            <a:endCxn id="680" idx="1"/>
          </p:cNvCxnSpPr>
          <p:nvPr/>
        </p:nvCxnSpPr>
        <p:spPr>
          <a:xfrm>
            <a:off x="7995139" y="5343503"/>
            <a:ext cx="819545" cy="876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Straight Connector 772">
            <a:extLst>
              <a:ext uri="{FF2B5EF4-FFF2-40B4-BE49-F238E27FC236}">
                <a16:creationId xmlns:a16="http://schemas.microsoft.com/office/drawing/2014/main" id="{9B9967CE-DAE3-D27E-8EE4-DFD85C9BF801}"/>
              </a:ext>
            </a:extLst>
          </p:cNvPr>
          <p:cNvCxnSpPr>
            <a:cxnSpLocks/>
            <a:stCxn id="828" idx="6"/>
            <a:endCxn id="670" idx="1"/>
          </p:cNvCxnSpPr>
          <p:nvPr/>
        </p:nvCxnSpPr>
        <p:spPr>
          <a:xfrm>
            <a:off x="8000546" y="6146754"/>
            <a:ext cx="814138" cy="12715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4" name="Straight Connector 773">
            <a:extLst>
              <a:ext uri="{FF2B5EF4-FFF2-40B4-BE49-F238E27FC236}">
                <a16:creationId xmlns:a16="http://schemas.microsoft.com/office/drawing/2014/main" id="{01E283CF-ACEC-A47F-1917-CD78ED2EC96E}"/>
              </a:ext>
            </a:extLst>
          </p:cNvPr>
          <p:cNvCxnSpPr>
            <a:cxnSpLocks/>
            <a:stCxn id="662" idx="3"/>
            <a:endCxn id="806" idx="2"/>
          </p:cNvCxnSpPr>
          <p:nvPr/>
        </p:nvCxnSpPr>
        <p:spPr>
          <a:xfrm flipV="1">
            <a:off x="6635479" y="5744608"/>
            <a:ext cx="839448" cy="3003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5" name="Straight Connector 774">
            <a:extLst>
              <a:ext uri="{FF2B5EF4-FFF2-40B4-BE49-F238E27FC236}">
                <a16:creationId xmlns:a16="http://schemas.microsoft.com/office/drawing/2014/main" id="{721AB608-67E1-27D3-3935-B758A2C6D52E}"/>
              </a:ext>
            </a:extLst>
          </p:cNvPr>
          <p:cNvCxnSpPr>
            <a:cxnSpLocks/>
            <a:stCxn id="663" idx="3"/>
            <a:endCxn id="832" idx="2"/>
          </p:cNvCxnSpPr>
          <p:nvPr/>
        </p:nvCxnSpPr>
        <p:spPr>
          <a:xfrm>
            <a:off x="6635479" y="6512219"/>
            <a:ext cx="225249" cy="1227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Straight Connector 775">
            <a:extLst>
              <a:ext uri="{FF2B5EF4-FFF2-40B4-BE49-F238E27FC236}">
                <a16:creationId xmlns:a16="http://schemas.microsoft.com/office/drawing/2014/main" id="{67738721-3C1E-019F-9167-FE52A40B771E}"/>
              </a:ext>
            </a:extLst>
          </p:cNvPr>
          <p:cNvCxnSpPr>
            <a:cxnSpLocks/>
            <a:stCxn id="676" idx="3"/>
            <a:endCxn id="666" idx="1"/>
          </p:cNvCxnSpPr>
          <p:nvPr/>
        </p:nvCxnSpPr>
        <p:spPr>
          <a:xfrm>
            <a:off x="6633888" y="6724870"/>
            <a:ext cx="2180796" cy="18113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7" name="Straight Connector 776">
            <a:extLst>
              <a:ext uri="{FF2B5EF4-FFF2-40B4-BE49-F238E27FC236}">
                <a16:creationId xmlns:a16="http://schemas.microsoft.com/office/drawing/2014/main" id="{6C6E323E-71A0-24FC-18DB-D500A9523927}"/>
              </a:ext>
            </a:extLst>
          </p:cNvPr>
          <p:cNvCxnSpPr>
            <a:cxnSpLocks/>
            <a:stCxn id="671" idx="3"/>
            <a:endCxn id="333" idx="1"/>
          </p:cNvCxnSpPr>
          <p:nvPr/>
        </p:nvCxnSpPr>
        <p:spPr>
          <a:xfrm flipV="1">
            <a:off x="10667846" y="5737533"/>
            <a:ext cx="167280" cy="7086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7" name="Callout: Up Arrow 796">
            <a:extLst>
              <a:ext uri="{FF2B5EF4-FFF2-40B4-BE49-F238E27FC236}">
                <a16:creationId xmlns:a16="http://schemas.microsoft.com/office/drawing/2014/main" id="{D110CC3F-176F-1688-D11B-2D0759C58ADA}"/>
              </a:ext>
            </a:extLst>
          </p:cNvPr>
          <p:cNvSpPr/>
          <p:nvPr/>
        </p:nvSpPr>
        <p:spPr>
          <a:xfrm>
            <a:off x="290541" y="7178567"/>
            <a:ext cx="11844366" cy="314071"/>
          </a:xfrm>
          <a:prstGeom prst="upArrowCallout">
            <a:avLst>
              <a:gd name="adj1" fmla="val 132671"/>
              <a:gd name="adj2" fmla="val 139170"/>
              <a:gd name="adj3" fmla="val 37424"/>
              <a:gd name="adj4" fmla="val 46385"/>
            </a:avLst>
          </a:prstGeom>
          <a:noFill/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b="1" dirty="0">
                <a:solidFill>
                  <a:schemeClr val="tx1"/>
                </a:solidFill>
              </a:rPr>
              <a:t>VNITŘNÍ FAKTORY: </a:t>
            </a:r>
            <a:r>
              <a:rPr lang="cs-CZ" sz="500" dirty="0">
                <a:solidFill>
                  <a:schemeClr val="tx1"/>
                </a:solidFill>
              </a:rPr>
              <a:t>administrativní a personální kapacity řídícího orgánu, změna organizační struktury řídícího orgánu, spolupráce aktérů zapojených do monitorovacího výboru </a:t>
            </a:r>
            <a:endParaRPr lang="cs-CZ" sz="500" b="1" dirty="0">
              <a:solidFill>
                <a:schemeClr val="tx1"/>
              </a:solidFill>
            </a:endParaRPr>
          </a:p>
          <a:p>
            <a:pPr algn="ctr"/>
            <a:r>
              <a:rPr lang="cs-CZ" sz="500" b="1" dirty="0">
                <a:solidFill>
                  <a:schemeClr val="tx1"/>
                </a:solidFill>
              </a:rPr>
              <a:t>VNĚJŠÍ FAKTORY: </a:t>
            </a:r>
            <a:r>
              <a:rPr lang="cs-CZ" sz="500" dirty="0">
                <a:solidFill>
                  <a:schemeClr val="tx1"/>
                </a:solidFill>
              </a:rPr>
              <a:t>inflace, změny politických priorit na národní úrovni a úrovni EU, legislativní změny, změna bezpečností situace ve vysílajících zemích, proměny v migračních tocích, nálady ve společnosti, finanční alokace OP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85571A-7850-A8AB-213F-69D23B32B33E}"/>
              </a:ext>
            </a:extLst>
          </p:cNvPr>
          <p:cNvSpPr/>
          <p:nvPr/>
        </p:nvSpPr>
        <p:spPr>
          <a:xfrm>
            <a:off x="218877" y="5180528"/>
            <a:ext cx="1851698" cy="1179447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 dirty="0"/>
          </a:p>
          <a:p>
            <a:pPr algn="ctr"/>
            <a:endParaRPr lang="cs-CZ" sz="500" dirty="0"/>
          </a:p>
          <a:p>
            <a:pPr algn="ctr"/>
            <a:endParaRPr lang="cs-CZ" sz="5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A38051-6943-7A33-4829-69152C466B0D}"/>
              </a:ext>
            </a:extLst>
          </p:cNvPr>
          <p:cNvSpPr/>
          <p:nvPr/>
        </p:nvSpPr>
        <p:spPr>
          <a:xfrm>
            <a:off x="510575" y="6264029"/>
            <a:ext cx="1289127" cy="171693"/>
          </a:xfrm>
          <a:prstGeom prst="ellipse">
            <a:avLst/>
          </a:prstGeom>
          <a:solidFill>
            <a:srgbClr val="D0E8FA"/>
          </a:solidFill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Návratové operace</a:t>
            </a:r>
          </a:p>
        </p:txBody>
      </p:sp>
      <p:sp>
        <p:nvSpPr>
          <p:cNvPr id="920" name="Oval 919">
            <a:extLst>
              <a:ext uri="{FF2B5EF4-FFF2-40B4-BE49-F238E27FC236}">
                <a16:creationId xmlns:a16="http://schemas.microsoft.com/office/drawing/2014/main" id="{D9550124-9698-ABDF-2A0D-5014755426DE}"/>
              </a:ext>
            </a:extLst>
          </p:cNvPr>
          <p:cNvSpPr/>
          <p:nvPr/>
        </p:nvSpPr>
        <p:spPr>
          <a:xfrm>
            <a:off x="6865317" y="171828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024000</a:t>
            </a:r>
          </a:p>
        </p:txBody>
      </p:sp>
      <p:sp>
        <p:nvSpPr>
          <p:cNvPr id="930" name="Oval 929">
            <a:extLst>
              <a:ext uri="{FF2B5EF4-FFF2-40B4-BE49-F238E27FC236}">
                <a16:creationId xmlns:a16="http://schemas.microsoft.com/office/drawing/2014/main" id="{BB165907-8E96-9E3C-4044-3FAC25A87D1F}"/>
              </a:ext>
            </a:extLst>
          </p:cNvPr>
          <p:cNvSpPr/>
          <p:nvPr/>
        </p:nvSpPr>
        <p:spPr>
          <a:xfrm>
            <a:off x="8074549" y="171828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024200</a:t>
            </a:r>
          </a:p>
        </p:txBody>
      </p:sp>
      <p:sp>
        <p:nvSpPr>
          <p:cNvPr id="932" name="Oval 931">
            <a:extLst>
              <a:ext uri="{FF2B5EF4-FFF2-40B4-BE49-F238E27FC236}">
                <a16:creationId xmlns:a16="http://schemas.microsoft.com/office/drawing/2014/main" id="{77594B67-E81E-5D48-DF4E-5AA3939A72DE}"/>
              </a:ext>
            </a:extLst>
          </p:cNvPr>
          <p:cNvSpPr/>
          <p:nvPr/>
        </p:nvSpPr>
        <p:spPr>
          <a:xfrm>
            <a:off x="7469933" y="171828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024100</a:t>
            </a:r>
          </a:p>
        </p:txBody>
      </p:sp>
      <p:cxnSp>
        <p:nvCxnSpPr>
          <p:cNvPr id="933" name="Straight Connector 932">
            <a:extLst>
              <a:ext uri="{FF2B5EF4-FFF2-40B4-BE49-F238E27FC236}">
                <a16:creationId xmlns:a16="http://schemas.microsoft.com/office/drawing/2014/main" id="{B1D51CFE-7A8A-E4E7-A7C5-87217FF140B4}"/>
              </a:ext>
            </a:extLst>
          </p:cNvPr>
          <p:cNvCxnSpPr>
            <a:cxnSpLocks/>
            <a:stCxn id="932" idx="6"/>
            <a:endCxn id="930" idx="2"/>
          </p:cNvCxnSpPr>
          <p:nvPr/>
        </p:nvCxnSpPr>
        <p:spPr>
          <a:xfrm>
            <a:off x="7999612" y="263061"/>
            <a:ext cx="74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7" name="Straight Connector 936">
            <a:extLst>
              <a:ext uri="{FF2B5EF4-FFF2-40B4-BE49-F238E27FC236}">
                <a16:creationId xmlns:a16="http://schemas.microsoft.com/office/drawing/2014/main" id="{3526479C-1438-8CAD-F70B-0EC00BA03617}"/>
              </a:ext>
            </a:extLst>
          </p:cNvPr>
          <p:cNvCxnSpPr>
            <a:cxnSpLocks/>
            <a:stCxn id="920" idx="6"/>
            <a:endCxn id="932" idx="2"/>
          </p:cNvCxnSpPr>
          <p:nvPr/>
        </p:nvCxnSpPr>
        <p:spPr>
          <a:xfrm>
            <a:off x="7394996" y="263061"/>
            <a:ext cx="74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0" name="Oval 939">
            <a:extLst>
              <a:ext uri="{FF2B5EF4-FFF2-40B4-BE49-F238E27FC236}">
                <a16:creationId xmlns:a16="http://schemas.microsoft.com/office/drawing/2014/main" id="{80E456F2-88A6-23A7-8029-6D674C268384}"/>
              </a:ext>
            </a:extLst>
          </p:cNvPr>
          <p:cNvSpPr/>
          <p:nvPr/>
        </p:nvSpPr>
        <p:spPr>
          <a:xfrm>
            <a:off x="7465461" y="380760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028347</a:t>
            </a:r>
          </a:p>
        </p:txBody>
      </p:sp>
      <p:cxnSp>
        <p:nvCxnSpPr>
          <p:cNvPr id="942" name="Straight Connector 941">
            <a:extLst>
              <a:ext uri="{FF2B5EF4-FFF2-40B4-BE49-F238E27FC236}">
                <a16:creationId xmlns:a16="http://schemas.microsoft.com/office/drawing/2014/main" id="{63DD8AA0-08A4-E9B3-ED80-948679D4DA5F}"/>
              </a:ext>
            </a:extLst>
          </p:cNvPr>
          <p:cNvCxnSpPr>
            <a:cxnSpLocks/>
            <a:stCxn id="940" idx="6"/>
            <a:endCxn id="87" idx="1"/>
          </p:cNvCxnSpPr>
          <p:nvPr/>
        </p:nvCxnSpPr>
        <p:spPr>
          <a:xfrm flipV="1">
            <a:off x="7995140" y="427160"/>
            <a:ext cx="817006" cy="448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5" name="Oval 944">
            <a:extLst>
              <a:ext uri="{FF2B5EF4-FFF2-40B4-BE49-F238E27FC236}">
                <a16:creationId xmlns:a16="http://schemas.microsoft.com/office/drawing/2014/main" id="{02B3C9C4-B4F5-AD64-B27B-4C8A1E94B0C3}"/>
              </a:ext>
            </a:extLst>
          </p:cNvPr>
          <p:cNvSpPr/>
          <p:nvPr/>
        </p:nvSpPr>
        <p:spPr>
          <a:xfrm>
            <a:off x="7465461" y="580781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028308</a:t>
            </a:r>
          </a:p>
        </p:txBody>
      </p:sp>
      <p:cxnSp>
        <p:nvCxnSpPr>
          <p:cNvPr id="949" name="Straight Connector 948">
            <a:extLst>
              <a:ext uri="{FF2B5EF4-FFF2-40B4-BE49-F238E27FC236}">
                <a16:creationId xmlns:a16="http://schemas.microsoft.com/office/drawing/2014/main" id="{A4CDDB07-3B48-31AC-90AB-53BF9D1F6F44}"/>
              </a:ext>
            </a:extLst>
          </p:cNvPr>
          <p:cNvCxnSpPr>
            <a:cxnSpLocks/>
            <a:stCxn id="945" idx="6"/>
            <a:endCxn id="90" idx="1"/>
          </p:cNvCxnSpPr>
          <p:nvPr/>
        </p:nvCxnSpPr>
        <p:spPr>
          <a:xfrm flipV="1">
            <a:off x="7995140" y="641488"/>
            <a:ext cx="817006" cy="3052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2" name="Oval 951">
            <a:extLst>
              <a:ext uri="{FF2B5EF4-FFF2-40B4-BE49-F238E27FC236}">
                <a16:creationId xmlns:a16="http://schemas.microsoft.com/office/drawing/2014/main" id="{046DBB5B-7A0A-08FB-5A9D-E599656593AD}"/>
              </a:ext>
            </a:extLst>
          </p:cNvPr>
          <p:cNvSpPr/>
          <p:nvPr/>
        </p:nvSpPr>
        <p:spPr>
          <a:xfrm>
            <a:off x="7017061" y="728683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023000</a:t>
            </a:r>
          </a:p>
        </p:txBody>
      </p:sp>
      <p:sp>
        <p:nvSpPr>
          <p:cNvPr id="954" name="Oval 953">
            <a:extLst>
              <a:ext uri="{FF2B5EF4-FFF2-40B4-BE49-F238E27FC236}">
                <a16:creationId xmlns:a16="http://schemas.microsoft.com/office/drawing/2014/main" id="{86A3CF32-4787-CC13-87CD-F46052ED2EAA}"/>
              </a:ext>
            </a:extLst>
          </p:cNvPr>
          <p:cNvSpPr/>
          <p:nvPr/>
        </p:nvSpPr>
        <p:spPr>
          <a:xfrm>
            <a:off x="7873964" y="733975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023002</a:t>
            </a:r>
          </a:p>
        </p:txBody>
      </p:sp>
      <p:cxnSp>
        <p:nvCxnSpPr>
          <p:cNvPr id="956" name="Straight Connector 955">
            <a:extLst>
              <a:ext uri="{FF2B5EF4-FFF2-40B4-BE49-F238E27FC236}">
                <a16:creationId xmlns:a16="http://schemas.microsoft.com/office/drawing/2014/main" id="{BD8BDB45-A0D4-616B-F57C-402CD1C5CCCF}"/>
              </a:ext>
            </a:extLst>
          </p:cNvPr>
          <p:cNvCxnSpPr>
            <a:cxnSpLocks/>
            <a:stCxn id="952" idx="6"/>
            <a:endCxn id="954" idx="2"/>
          </p:cNvCxnSpPr>
          <p:nvPr/>
        </p:nvCxnSpPr>
        <p:spPr>
          <a:xfrm>
            <a:off x="7546741" y="819918"/>
            <a:ext cx="327223" cy="529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5" name="Oval 454">
            <a:extLst>
              <a:ext uri="{FF2B5EF4-FFF2-40B4-BE49-F238E27FC236}">
                <a16:creationId xmlns:a16="http://schemas.microsoft.com/office/drawing/2014/main" id="{5CF2566F-DB0B-4CBB-ED31-9FE8B871C7AB}"/>
              </a:ext>
            </a:extLst>
          </p:cNvPr>
          <p:cNvSpPr/>
          <p:nvPr/>
        </p:nvSpPr>
        <p:spPr>
          <a:xfrm>
            <a:off x="6865316" y="928790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021000</a:t>
            </a:r>
          </a:p>
        </p:txBody>
      </p:sp>
      <p:sp>
        <p:nvSpPr>
          <p:cNvPr id="459" name="Oval 458">
            <a:extLst>
              <a:ext uri="{FF2B5EF4-FFF2-40B4-BE49-F238E27FC236}">
                <a16:creationId xmlns:a16="http://schemas.microsoft.com/office/drawing/2014/main" id="{9ACAB7DD-83F8-50A9-E41C-AA51E487B52F}"/>
              </a:ext>
            </a:extLst>
          </p:cNvPr>
          <p:cNvSpPr/>
          <p:nvPr/>
        </p:nvSpPr>
        <p:spPr>
          <a:xfrm>
            <a:off x="7459814" y="924069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021100</a:t>
            </a:r>
          </a:p>
        </p:txBody>
      </p:sp>
      <p:sp>
        <p:nvSpPr>
          <p:cNvPr id="461" name="Oval 460">
            <a:extLst>
              <a:ext uri="{FF2B5EF4-FFF2-40B4-BE49-F238E27FC236}">
                <a16:creationId xmlns:a16="http://schemas.microsoft.com/office/drawing/2014/main" id="{3B03C135-1CC7-0945-AE78-E4F8773676D5}"/>
              </a:ext>
            </a:extLst>
          </p:cNvPr>
          <p:cNvSpPr/>
          <p:nvPr/>
        </p:nvSpPr>
        <p:spPr>
          <a:xfrm>
            <a:off x="8074549" y="919604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021100</a:t>
            </a:r>
          </a:p>
        </p:txBody>
      </p:sp>
      <p:cxnSp>
        <p:nvCxnSpPr>
          <p:cNvPr id="464" name="Straight Connector 463">
            <a:extLst>
              <a:ext uri="{FF2B5EF4-FFF2-40B4-BE49-F238E27FC236}">
                <a16:creationId xmlns:a16="http://schemas.microsoft.com/office/drawing/2014/main" id="{B2F25B74-E301-0CD0-C43D-35AF155430B8}"/>
              </a:ext>
            </a:extLst>
          </p:cNvPr>
          <p:cNvCxnSpPr>
            <a:cxnSpLocks/>
            <a:stCxn id="459" idx="6"/>
            <a:endCxn id="461" idx="2"/>
          </p:cNvCxnSpPr>
          <p:nvPr/>
        </p:nvCxnSpPr>
        <p:spPr>
          <a:xfrm flipV="1">
            <a:off x="7989492" y="1010838"/>
            <a:ext cx="85056" cy="4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Straight Connector 466">
            <a:extLst>
              <a:ext uri="{FF2B5EF4-FFF2-40B4-BE49-F238E27FC236}">
                <a16:creationId xmlns:a16="http://schemas.microsoft.com/office/drawing/2014/main" id="{F94EEB24-EC0C-66D2-B40C-2BD9DED62D8C}"/>
              </a:ext>
            </a:extLst>
          </p:cNvPr>
          <p:cNvCxnSpPr>
            <a:cxnSpLocks/>
            <a:stCxn id="455" idx="6"/>
            <a:endCxn id="459" idx="2"/>
          </p:cNvCxnSpPr>
          <p:nvPr/>
        </p:nvCxnSpPr>
        <p:spPr>
          <a:xfrm flipV="1">
            <a:off x="7394995" y="1015303"/>
            <a:ext cx="64819" cy="472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0" name="Oval 469">
            <a:extLst>
              <a:ext uri="{FF2B5EF4-FFF2-40B4-BE49-F238E27FC236}">
                <a16:creationId xmlns:a16="http://schemas.microsoft.com/office/drawing/2014/main" id="{3CBC6C58-52EB-B5FE-52A9-4AF42CF09F12}"/>
              </a:ext>
            </a:extLst>
          </p:cNvPr>
          <p:cNvSpPr/>
          <p:nvPr/>
        </p:nvSpPr>
        <p:spPr>
          <a:xfrm>
            <a:off x="7459814" y="1714842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028347</a:t>
            </a:r>
          </a:p>
        </p:txBody>
      </p: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416D747D-67BA-0ECC-79CC-90778C688043}"/>
              </a:ext>
            </a:extLst>
          </p:cNvPr>
          <p:cNvCxnSpPr>
            <a:cxnSpLocks/>
            <a:stCxn id="470" idx="6"/>
            <a:endCxn id="89" idx="1"/>
          </p:cNvCxnSpPr>
          <p:nvPr/>
        </p:nvCxnSpPr>
        <p:spPr>
          <a:xfrm>
            <a:off x="7989493" y="1806075"/>
            <a:ext cx="822653" cy="12101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5" name="Oval 474">
            <a:extLst>
              <a:ext uri="{FF2B5EF4-FFF2-40B4-BE49-F238E27FC236}">
                <a16:creationId xmlns:a16="http://schemas.microsoft.com/office/drawing/2014/main" id="{916637C9-3DAA-45FF-802E-D340F3DC553F}"/>
              </a:ext>
            </a:extLst>
          </p:cNvPr>
          <p:cNvSpPr/>
          <p:nvPr/>
        </p:nvSpPr>
        <p:spPr>
          <a:xfrm>
            <a:off x="7459814" y="2046892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028347</a:t>
            </a:r>
          </a:p>
        </p:txBody>
      </p:sp>
      <p:cxnSp>
        <p:nvCxnSpPr>
          <p:cNvPr id="477" name="Straight Connector 476">
            <a:extLst>
              <a:ext uri="{FF2B5EF4-FFF2-40B4-BE49-F238E27FC236}">
                <a16:creationId xmlns:a16="http://schemas.microsoft.com/office/drawing/2014/main" id="{FB8B93BE-CFC6-6EEE-2738-FB36EABCC624}"/>
              </a:ext>
            </a:extLst>
          </p:cNvPr>
          <p:cNvCxnSpPr>
            <a:cxnSpLocks/>
            <a:stCxn id="475" idx="6"/>
            <a:endCxn id="364" idx="1"/>
          </p:cNvCxnSpPr>
          <p:nvPr/>
        </p:nvCxnSpPr>
        <p:spPr>
          <a:xfrm>
            <a:off x="7989493" y="2138125"/>
            <a:ext cx="822653" cy="366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0" name="Oval 479">
            <a:extLst>
              <a:ext uri="{FF2B5EF4-FFF2-40B4-BE49-F238E27FC236}">
                <a16:creationId xmlns:a16="http://schemas.microsoft.com/office/drawing/2014/main" id="{B966CC84-A80C-4C6F-B826-3383DE571A13}"/>
              </a:ext>
            </a:extLst>
          </p:cNvPr>
          <p:cNvSpPr/>
          <p:nvPr/>
        </p:nvSpPr>
        <p:spPr>
          <a:xfrm>
            <a:off x="7010769" y="2267506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026100</a:t>
            </a:r>
          </a:p>
        </p:txBody>
      </p:sp>
      <p:sp>
        <p:nvSpPr>
          <p:cNvPr id="481" name="Oval 480">
            <a:extLst>
              <a:ext uri="{FF2B5EF4-FFF2-40B4-BE49-F238E27FC236}">
                <a16:creationId xmlns:a16="http://schemas.microsoft.com/office/drawing/2014/main" id="{2C13B3B8-BC1A-5FF3-AB11-F9B2BF0713BD}"/>
              </a:ext>
            </a:extLst>
          </p:cNvPr>
          <p:cNvSpPr/>
          <p:nvPr/>
        </p:nvSpPr>
        <p:spPr>
          <a:xfrm>
            <a:off x="7869156" y="2234219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026110</a:t>
            </a:r>
          </a:p>
        </p:txBody>
      </p:sp>
      <p:cxnSp>
        <p:nvCxnSpPr>
          <p:cNvPr id="484" name="Straight Connector 483">
            <a:extLst>
              <a:ext uri="{FF2B5EF4-FFF2-40B4-BE49-F238E27FC236}">
                <a16:creationId xmlns:a16="http://schemas.microsoft.com/office/drawing/2014/main" id="{5DADEA6D-6CD6-5EED-DC15-D42F6B785880}"/>
              </a:ext>
            </a:extLst>
          </p:cNvPr>
          <p:cNvCxnSpPr>
            <a:cxnSpLocks/>
            <a:stCxn id="480" idx="6"/>
            <a:endCxn id="481" idx="2"/>
          </p:cNvCxnSpPr>
          <p:nvPr/>
        </p:nvCxnSpPr>
        <p:spPr>
          <a:xfrm flipV="1">
            <a:off x="7540448" y="2325453"/>
            <a:ext cx="328709" cy="3328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9" name="Straight Connector 488">
            <a:extLst>
              <a:ext uri="{FF2B5EF4-FFF2-40B4-BE49-F238E27FC236}">
                <a16:creationId xmlns:a16="http://schemas.microsoft.com/office/drawing/2014/main" id="{278D3353-52A1-0347-8205-344FD6C0B91E}"/>
              </a:ext>
            </a:extLst>
          </p:cNvPr>
          <p:cNvCxnSpPr>
            <a:cxnSpLocks/>
            <a:stCxn id="481" idx="6"/>
            <a:endCxn id="363" idx="1"/>
          </p:cNvCxnSpPr>
          <p:nvPr/>
        </p:nvCxnSpPr>
        <p:spPr>
          <a:xfrm flipV="1">
            <a:off x="8398835" y="2317649"/>
            <a:ext cx="413311" cy="780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4" name="Oval 493">
            <a:extLst>
              <a:ext uri="{FF2B5EF4-FFF2-40B4-BE49-F238E27FC236}">
                <a16:creationId xmlns:a16="http://schemas.microsoft.com/office/drawing/2014/main" id="{6C4908A8-2C2A-1E68-0371-46B878609CCA}"/>
              </a:ext>
            </a:extLst>
          </p:cNvPr>
          <p:cNvSpPr/>
          <p:nvPr/>
        </p:nvSpPr>
        <p:spPr>
          <a:xfrm>
            <a:off x="7863229" y="2443558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026510</a:t>
            </a:r>
          </a:p>
        </p:txBody>
      </p:sp>
      <p:sp>
        <p:nvSpPr>
          <p:cNvPr id="495" name="Oval 494">
            <a:extLst>
              <a:ext uri="{FF2B5EF4-FFF2-40B4-BE49-F238E27FC236}">
                <a16:creationId xmlns:a16="http://schemas.microsoft.com/office/drawing/2014/main" id="{5122C453-D6C9-C63B-9873-197BCB42C8F4}"/>
              </a:ext>
            </a:extLst>
          </p:cNvPr>
          <p:cNvSpPr/>
          <p:nvPr/>
        </p:nvSpPr>
        <p:spPr>
          <a:xfrm>
            <a:off x="7010769" y="2468045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026200</a:t>
            </a:r>
          </a:p>
        </p:txBody>
      </p:sp>
      <p:cxnSp>
        <p:nvCxnSpPr>
          <p:cNvPr id="496" name="Straight Connector 495">
            <a:extLst>
              <a:ext uri="{FF2B5EF4-FFF2-40B4-BE49-F238E27FC236}">
                <a16:creationId xmlns:a16="http://schemas.microsoft.com/office/drawing/2014/main" id="{E7E8119E-B84F-AA2E-EFC3-17A9E6B9C1EF}"/>
              </a:ext>
            </a:extLst>
          </p:cNvPr>
          <p:cNvCxnSpPr>
            <a:cxnSpLocks/>
            <a:stCxn id="495" idx="6"/>
            <a:endCxn id="494" idx="2"/>
          </p:cNvCxnSpPr>
          <p:nvPr/>
        </p:nvCxnSpPr>
        <p:spPr>
          <a:xfrm flipV="1">
            <a:off x="7540446" y="2534791"/>
            <a:ext cx="322782" cy="244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" name="Oval 500">
            <a:extLst>
              <a:ext uri="{FF2B5EF4-FFF2-40B4-BE49-F238E27FC236}">
                <a16:creationId xmlns:a16="http://schemas.microsoft.com/office/drawing/2014/main" id="{27DD51E3-C605-4EFC-18FE-5A54459D5811}"/>
              </a:ext>
            </a:extLst>
          </p:cNvPr>
          <p:cNvSpPr/>
          <p:nvPr/>
        </p:nvSpPr>
        <p:spPr>
          <a:xfrm>
            <a:off x="7454650" y="2838510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028309</a:t>
            </a:r>
          </a:p>
        </p:txBody>
      </p:sp>
      <p:cxnSp>
        <p:nvCxnSpPr>
          <p:cNvPr id="503" name="Straight Connector 502">
            <a:extLst>
              <a:ext uri="{FF2B5EF4-FFF2-40B4-BE49-F238E27FC236}">
                <a16:creationId xmlns:a16="http://schemas.microsoft.com/office/drawing/2014/main" id="{55CC446B-87AA-BC32-3CC3-34F703B7F09A}"/>
              </a:ext>
            </a:extLst>
          </p:cNvPr>
          <p:cNvCxnSpPr>
            <a:cxnSpLocks/>
            <a:stCxn id="501" idx="6"/>
            <a:endCxn id="361" idx="1"/>
          </p:cNvCxnSpPr>
          <p:nvPr/>
        </p:nvCxnSpPr>
        <p:spPr>
          <a:xfrm flipV="1">
            <a:off x="7984329" y="2746308"/>
            <a:ext cx="827817" cy="1834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7" name="Oval 506">
            <a:extLst>
              <a:ext uri="{FF2B5EF4-FFF2-40B4-BE49-F238E27FC236}">
                <a16:creationId xmlns:a16="http://schemas.microsoft.com/office/drawing/2014/main" id="{74F4CD6A-E2A7-31B4-6E83-ADA80FA84751}"/>
              </a:ext>
            </a:extLst>
          </p:cNvPr>
          <p:cNvSpPr/>
          <p:nvPr/>
        </p:nvSpPr>
        <p:spPr>
          <a:xfrm>
            <a:off x="7858516" y="3320679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028313</a:t>
            </a:r>
          </a:p>
        </p:txBody>
      </p: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0B5F5B12-FAB7-5BE4-EA76-EFC3F86709E6}"/>
              </a:ext>
            </a:extLst>
          </p:cNvPr>
          <p:cNvCxnSpPr>
            <a:cxnSpLocks/>
            <a:stCxn id="507" idx="6"/>
            <a:endCxn id="365" idx="1"/>
          </p:cNvCxnSpPr>
          <p:nvPr/>
        </p:nvCxnSpPr>
        <p:spPr>
          <a:xfrm flipV="1">
            <a:off x="8388195" y="3222398"/>
            <a:ext cx="423951" cy="1895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:a16="http://schemas.microsoft.com/office/drawing/2014/main" id="{5D79A67B-1954-C344-7770-9EBFFDA00F9D}"/>
              </a:ext>
            </a:extLst>
          </p:cNvPr>
          <p:cNvSpPr/>
          <p:nvPr/>
        </p:nvSpPr>
        <p:spPr>
          <a:xfrm>
            <a:off x="7007615" y="3087111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028309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6692A90C-D3ED-BD52-2B8D-9D28E2C60582}"/>
              </a:ext>
            </a:extLst>
          </p:cNvPr>
          <p:cNvCxnSpPr>
            <a:cxnSpLocks/>
            <a:stCxn id="83" idx="6"/>
            <a:endCxn id="99" idx="2"/>
          </p:cNvCxnSpPr>
          <p:nvPr/>
        </p:nvCxnSpPr>
        <p:spPr>
          <a:xfrm flipV="1">
            <a:off x="7537294" y="3135612"/>
            <a:ext cx="321223" cy="4273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Oval 98">
            <a:extLst>
              <a:ext uri="{FF2B5EF4-FFF2-40B4-BE49-F238E27FC236}">
                <a16:creationId xmlns:a16="http://schemas.microsoft.com/office/drawing/2014/main" id="{AA9EB47D-163F-4A10-FB98-D382D3AA0CAB}"/>
              </a:ext>
            </a:extLst>
          </p:cNvPr>
          <p:cNvSpPr/>
          <p:nvPr/>
        </p:nvSpPr>
        <p:spPr>
          <a:xfrm>
            <a:off x="7858516" y="3044379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028313</a:t>
            </a: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57DBBE8F-EF62-83DD-7956-EB0D1CDBBA5E}"/>
              </a:ext>
            </a:extLst>
          </p:cNvPr>
          <p:cNvCxnSpPr>
            <a:cxnSpLocks/>
            <a:stCxn id="99" idx="6"/>
            <a:endCxn id="411" idx="1"/>
          </p:cNvCxnSpPr>
          <p:nvPr/>
        </p:nvCxnSpPr>
        <p:spPr>
          <a:xfrm flipV="1">
            <a:off x="8388195" y="2969596"/>
            <a:ext cx="423951" cy="16601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Oval 141">
            <a:extLst>
              <a:ext uri="{FF2B5EF4-FFF2-40B4-BE49-F238E27FC236}">
                <a16:creationId xmlns:a16="http://schemas.microsoft.com/office/drawing/2014/main" id="{9BE98040-6F0B-A2B9-8E41-75C4F3AEEA57}"/>
              </a:ext>
            </a:extLst>
          </p:cNvPr>
          <p:cNvSpPr/>
          <p:nvPr/>
        </p:nvSpPr>
        <p:spPr>
          <a:xfrm>
            <a:off x="7001966" y="3334874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028309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CF8E21D4-40D8-B9FE-8D3A-9F8F5BF6BD04}"/>
              </a:ext>
            </a:extLst>
          </p:cNvPr>
          <p:cNvCxnSpPr>
            <a:cxnSpLocks/>
            <a:stCxn id="142" idx="6"/>
            <a:endCxn id="507" idx="2"/>
          </p:cNvCxnSpPr>
          <p:nvPr/>
        </p:nvCxnSpPr>
        <p:spPr>
          <a:xfrm flipV="1">
            <a:off x="7531644" y="3411912"/>
            <a:ext cx="326871" cy="1419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Oval 146">
            <a:extLst>
              <a:ext uri="{FF2B5EF4-FFF2-40B4-BE49-F238E27FC236}">
                <a16:creationId xmlns:a16="http://schemas.microsoft.com/office/drawing/2014/main" id="{268E545F-612E-C2F1-6C22-B36C46781558}"/>
              </a:ext>
            </a:extLst>
          </p:cNvPr>
          <p:cNvSpPr/>
          <p:nvPr/>
        </p:nvSpPr>
        <p:spPr>
          <a:xfrm>
            <a:off x="7454650" y="3572731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028306</a:t>
            </a: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E12FC7E-47CE-AFD9-7A33-5C72C4A24E08}"/>
              </a:ext>
            </a:extLst>
          </p:cNvPr>
          <p:cNvCxnSpPr>
            <a:cxnSpLocks/>
            <a:stCxn id="147" idx="6"/>
            <a:endCxn id="362" idx="1"/>
          </p:cNvCxnSpPr>
          <p:nvPr/>
        </p:nvCxnSpPr>
        <p:spPr>
          <a:xfrm flipV="1">
            <a:off x="7984329" y="3475199"/>
            <a:ext cx="827817" cy="1887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Oval 151">
            <a:extLst>
              <a:ext uri="{FF2B5EF4-FFF2-40B4-BE49-F238E27FC236}">
                <a16:creationId xmlns:a16="http://schemas.microsoft.com/office/drawing/2014/main" id="{DC3A637B-20E9-7866-64CA-E8965B2EC01C}"/>
              </a:ext>
            </a:extLst>
          </p:cNvPr>
          <p:cNvSpPr/>
          <p:nvPr/>
        </p:nvSpPr>
        <p:spPr>
          <a:xfrm>
            <a:off x="7470366" y="4001560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026300</a:t>
            </a: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C4BC0920-AC01-3B50-4AD4-B99C1CADA02E}"/>
              </a:ext>
            </a:extLst>
          </p:cNvPr>
          <p:cNvSpPr/>
          <p:nvPr/>
        </p:nvSpPr>
        <p:spPr>
          <a:xfrm>
            <a:off x="7478464" y="4404499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028306</a:t>
            </a:r>
          </a:p>
        </p:txBody>
      </p: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3384D7A5-2ED5-5A18-24A5-AAB9366504C7}"/>
              </a:ext>
            </a:extLst>
          </p:cNvPr>
          <p:cNvCxnSpPr>
            <a:cxnSpLocks/>
            <a:stCxn id="162" idx="6"/>
            <a:endCxn id="409" idx="1"/>
          </p:cNvCxnSpPr>
          <p:nvPr/>
        </p:nvCxnSpPr>
        <p:spPr>
          <a:xfrm flipV="1">
            <a:off x="8008143" y="4409459"/>
            <a:ext cx="804003" cy="862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Oval 173">
            <a:extLst>
              <a:ext uri="{FF2B5EF4-FFF2-40B4-BE49-F238E27FC236}">
                <a16:creationId xmlns:a16="http://schemas.microsoft.com/office/drawing/2014/main" id="{4CE29CA6-8736-80CA-387F-BDD3613DEED8}"/>
              </a:ext>
            </a:extLst>
          </p:cNvPr>
          <p:cNvSpPr/>
          <p:nvPr/>
        </p:nvSpPr>
        <p:spPr>
          <a:xfrm>
            <a:off x="6863607" y="4618286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028000</a:t>
            </a: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6BB4835C-4B6C-C9F3-A92D-EA9B309A5CF9}"/>
              </a:ext>
            </a:extLst>
          </p:cNvPr>
          <p:cNvSpPr/>
          <p:nvPr/>
        </p:nvSpPr>
        <p:spPr>
          <a:xfrm>
            <a:off x="8078215" y="4626014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028200</a:t>
            </a:r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746FDAE4-F9CD-0DFF-6F28-860C263514E5}"/>
              </a:ext>
            </a:extLst>
          </p:cNvPr>
          <p:cNvSpPr/>
          <p:nvPr/>
        </p:nvSpPr>
        <p:spPr>
          <a:xfrm>
            <a:off x="7474927" y="4622160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028100</a:t>
            </a:r>
          </a:p>
        </p:txBody>
      </p: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16EA947B-F3F8-49FE-CF0D-557C947E408F}"/>
              </a:ext>
            </a:extLst>
          </p:cNvPr>
          <p:cNvCxnSpPr>
            <a:cxnSpLocks/>
            <a:stCxn id="174" idx="6"/>
            <a:endCxn id="178" idx="2"/>
          </p:cNvCxnSpPr>
          <p:nvPr/>
        </p:nvCxnSpPr>
        <p:spPr>
          <a:xfrm>
            <a:off x="7393286" y="4709519"/>
            <a:ext cx="81640" cy="387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91715995-2BB1-47AA-8448-FF27EF5A72AA}"/>
              </a:ext>
            </a:extLst>
          </p:cNvPr>
          <p:cNvCxnSpPr>
            <a:cxnSpLocks/>
            <a:stCxn id="178" idx="6"/>
            <a:endCxn id="176" idx="2"/>
          </p:cNvCxnSpPr>
          <p:nvPr/>
        </p:nvCxnSpPr>
        <p:spPr>
          <a:xfrm>
            <a:off x="8004606" y="4713393"/>
            <a:ext cx="73609" cy="38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Oval 189">
            <a:extLst>
              <a:ext uri="{FF2B5EF4-FFF2-40B4-BE49-F238E27FC236}">
                <a16:creationId xmlns:a16="http://schemas.microsoft.com/office/drawing/2014/main" id="{68E5401C-3779-312B-DAF1-50B930244833}"/>
              </a:ext>
            </a:extLst>
          </p:cNvPr>
          <p:cNvSpPr/>
          <p:nvPr/>
        </p:nvSpPr>
        <p:spPr>
          <a:xfrm>
            <a:off x="6868360" y="4227739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028000</a:t>
            </a:r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ED0E8315-309C-64BD-A345-A73893D9AA5F}"/>
              </a:ext>
            </a:extLst>
          </p:cNvPr>
          <p:cNvSpPr/>
          <p:nvPr/>
        </p:nvSpPr>
        <p:spPr>
          <a:xfrm>
            <a:off x="8082966" y="4202126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028200</a:t>
            </a:r>
          </a:p>
        </p:txBody>
      </p:sp>
      <p:sp>
        <p:nvSpPr>
          <p:cNvPr id="640" name="Oval 639">
            <a:extLst>
              <a:ext uri="{FF2B5EF4-FFF2-40B4-BE49-F238E27FC236}">
                <a16:creationId xmlns:a16="http://schemas.microsoft.com/office/drawing/2014/main" id="{3E4FFB6B-5B5F-6F87-4A7B-2ABC32115309}"/>
              </a:ext>
            </a:extLst>
          </p:cNvPr>
          <p:cNvSpPr/>
          <p:nvPr/>
        </p:nvSpPr>
        <p:spPr>
          <a:xfrm>
            <a:off x="7479679" y="4198272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028100</a:t>
            </a:r>
          </a:p>
        </p:txBody>
      </p:sp>
      <p:cxnSp>
        <p:nvCxnSpPr>
          <p:cNvPr id="641" name="Straight Connector 640">
            <a:extLst>
              <a:ext uri="{FF2B5EF4-FFF2-40B4-BE49-F238E27FC236}">
                <a16:creationId xmlns:a16="http://schemas.microsoft.com/office/drawing/2014/main" id="{0DE06376-192D-0EF9-86E0-702A37B3C4F6}"/>
              </a:ext>
            </a:extLst>
          </p:cNvPr>
          <p:cNvCxnSpPr>
            <a:cxnSpLocks/>
            <a:stCxn id="190" idx="6"/>
            <a:endCxn id="640" idx="2"/>
          </p:cNvCxnSpPr>
          <p:nvPr/>
        </p:nvCxnSpPr>
        <p:spPr>
          <a:xfrm flipV="1">
            <a:off x="7398038" y="4289505"/>
            <a:ext cx="81640" cy="2946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3" name="Straight Connector 642">
            <a:extLst>
              <a:ext uri="{FF2B5EF4-FFF2-40B4-BE49-F238E27FC236}">
                <a16:creationId xmlns:a16="http://schemas.microsoft.com/office/drawing/2014/main" id="{81C280AC-CE6D-F8D6-D83E-BDAF038EDEBE}"/>
              </a:ext>
            </a:extLst>
          </p:cNvPr>
          <p:cNvCxnSpPr>
            <a:cxnSpLocks/>
            <a:stCxn id="191" idx="6"/>
            <a:endCxn id="413" idx="1"/>
          </p:cNvCxnSpPr>
          <p:nvPr/>
        </p:nvCxnSpPr>
        <p:spPr>
          <a:xfrm flipV="1">
            <a:off x="8612645" y="4156658"/>
            <a:ext cx="199501" cy="13670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7" name="Straight Connector 646">
            <a:extLst>
              <a:ext uri="{FF2B5EF4-FFF2-40B4-BE49-F238E27FC236}">
                <a16:creationId xmlns:a16="http://schemas.microsoft.com/office/drawing/2014/main" id="{72CAD4A9-D5BB-7162-582A-C3D4BD07940D}"/>
              </a:ext>
            </a:extLst>
          </p:cNvPr>
          <p:cNvCxnSpPr>
            <a:cxnSpLocks/>
            <a:stCxn id="640" idx="6"/>
            <a:endCxn id="191" idx="2"/>
          </p:cNvCxnSpPr>
          <p:nvPr/>
        </p:nvCxnSpPr>
        <p:spPr>
          <a:xfrm>
            <a:off x="8009357" y="4289506"/>
            <a:ext cx="73609" cy="38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4" name="Oval 653">
            <a:extLst>
              <a:ext uri="{FF2B5EF4-FFF2-40B4-BE49-F238E27FC236}">
                <a16:creationId xmlns:a16="http://schemas.microsoft.com/office/drawing/2014/main" id="{252FA74C-8146-244A-87C6-65E305A0431C}"/>
              </a:ext>
            </a:extLst>
          </p:cNvPr>
          <p:cNvSpPr/>
          <p:nvPr/>
        </p:nvSpPr>
        <p:spPr>
          <a:xfrm>
            <a:off x="7474927" y="5032029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026800</a:t>
            </a:r>
          </a:p>
        </p:txBody>
      </p:sp>
      <p:cxnSp>
        <p:nvCxnSpPr>
          <p:cNvPr id="656" name="Straight Connector 655">
            <a:extLst>
              <a:ext uri="{FF2B5EF4-FFF2-40B4-BE49-F238E27FC236}">
                <a16:creationId xmlns:a16="http://schemas.microsoft.com/office/drawing/2014/main" id="{DA73E137-F8E0-0B72-F302-AFD625FC6A26}"/>
              </a:ext>
            </a:extLst>
          </p:cNvPr>
          <p:cNvCxnSpPr>
            <a:cxnSpLocks/>
            <a:stCxn id="654" idx="6"/>
            <a:endCxn id="672" idx="1"/>
          </p:cNvCxnSpPr>
          <p:nvPr/>
        </p:nvCxnSpPr>
        <p:spPr>
          <a:xfrm>
            <a:off x="8004606" y="5123262"/>
            <a:ext cx="810078" cy="9716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Oval 327">
            <a:extLst>
              <a:ext uri="{FF2B5EF4-FFF2-40B4-BE49-F238E27FC236}">
                <a16:creationId xmlns:a16="http://schemas.microsoft.com/office/drawing/2014/main" id="{710DEAA5-E02A-E7A5-2807-942DE6CD7B4D}"/>
              </a:ext>
            </a:extLst>
          </p:cNvPr>
          <p:cNvSpPr/>
          <p:nvPr/>
        </p:nvSpPr>
        <p:spPr>
          <a:xfrm>
            <a:off x="7465460" y="5252270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026700</a:t>
            </a:r>
          </a:p>
        </p:txBody>
      </p:sp>
      <p:sp>
        <p:nvSpPr>
          <p:cNvPr id="780" name="Oval 779">
            <a:extLst>
              <a:ext uri="{FF2B5EF4-FFF2-40B4-BE49-F238E27FC236}">
                <a16:creationId xmlns:a16="http://schemas.microsoft.com/office/drawing/2014/main" id="{96474B8B-62B6-9436-FEFC-19E1B8D722F3}"/>
              </a:ext>
            </a:extLst>
          </p:cNvPr>
          <p:cNvSpPr/>
          <p:nvPr/>
        </p:nvSpPr>
        <p:spPr>
          <a:xfrm>
            <a:off x="7474927" y="5451888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028320</a:t>
            </a:r>
          </a:p>
        </p:txBody>
      </p:sp>
      <p:cxnSp>
        <p:nvCxnSpPr>
          <p:cNvPr id="782" name="Straight Connector 781">
            <a:extLst>
              <a:ext uri="{FF2B5EF4-FFF2-40B4-BE49-F238E27FC236}">
                <a16:creationId xmlns:a16="http://schemas.microsoft.com/office/drawing/2014/main" id="{DCB6F4B5-4DE2-9367-35A8-59C99EDA1425}"/>
              </a:ext>
            </a:extLst>
          </p:cNvPr>
          <p:cNvCxnSpPr>
            <a:cxnSpLocks/>
            <a:stCxn id="780" idx="6"/>
            <a:endCxn id="669" idx="1"/>
          </p:cNvCxnSpPr>
          <p:nvPr/>
        </p:nvCxnSpPr>
        <p:spPr>
          <a:xfrm>
            <a:off x="8004606" y="5543121"/>
            <a:ext cx="807539" cy="9869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6" name="Oval 805">
            <a:extLst>
              <a:ext uri="{FF2B5EF4-FFF2-40B4-BE49-F238E27FC236}">
                <a16:creationId xmlns:a16="http://schemas.microsoft.com/office/drawing/2014/main" id="{A3010663-B0D3-3BF3-3F1F-BE74F09D6594}"/>
              </a:ext>
            </a:extLst>
          </p:cNvPr>
          <p:cNvSpPr/>
          <p:nvPr/>
        </p:nvSpPr>
        <p:spPr>
          <a:xfrm>
            <a:off x="7474927" y="5653375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026900</a:t>
            </a:r>
          </a:p>
        </p:txBody>
      </p:sp>
      <p:cxnSp>
        <p:nvCxnSpPr>
          <p:cNvPr id="808" name="Straight Connector 807">
            <a:extLst>
              <a:ext uri="{FF2B5EF4-FFF2-40B4-BE49-F238E27FC236}">
                <a16:creationId xmlns:a16="http://schemas.microsoft.com/office/drawing/2014/main" id="{555F976C-9549-F3C6-E502-1E35D5C3B77B}"/>
              </a:ext>
            </a:extLst>
          </p:cNvPr>
          <p:cNvCxnSpPr>
            <a:cxnSpLocks/>
            <a:stCxn id="806" idx="6"/>
            <a:endCxn id="668" idx="1"/>
          </p:cNvCxnSpPr>
          <p:nvPr/>
        </p:nvCxnSpPr>
        <p:spPr>
          <a:xfrm>
            <a:off x="8004606" y="5744608"/>
            <a:ext cx="810078" cy="1079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3" name="Oval 812">
            <a:extLst>
              <a:ext uri="{FF2B5EF4-FFF2-40B4-BE49-F238E27FC236}">
                <a16:creationId xmlns:a16="http://schemas.microsoft.com/office/drawing/2014/main" id="{555BFACB-336D-7B22-A84F-666A231C29D4}"/>
              </a:ext>
            </a:extLst>
          </p:cNvPr>
          <p:cNvSpPr/>
          <p:nvPr/>
        </p:nvSpPr>
        <p:spPr>
          <a:xfrm>
            <a:off x="7470982" y="5849061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028310</a:t>
            </a:r>
          </a:p>
        </p:txBody>
      </p:sp>
      <p:cxnSp>
        <p:nvCxnSpPr>
          <p:cNvPr id="817" name="Straight Connector 816">
            <a:extLst>
              <a:ext uri="{FF2B5EF4-FFF2-40B4-BE49-F238E27FC236}">
                <a16:creationId xmlns:a16="http://schemas.microsoft.com/office/drawing/2014/main" id="{6196AA0C-8765-73E4-BDF6-0B5F83DFB881}"/>
              </a:ext>
            </a:extLst>
          </p:cNvPr>
          <p:cNvCxnSpPr>
            <a:cxnSpLocks/>
            <a:stCxn id="673" idx="1"/>
            <a:endCxn id="813" idx="6"/>
          </p:cNvCxnSpPr>
          <p:nvPr/>
        </p:nvCxnSpPr>
        <p:spPr>
          <a:xfrm flipH="1" flipV="1">
            <a:off x="8000661" y="5940294"/>
            <a:ext cx="812753" cy="12292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8" name="Oval 827">
            <a:extLst>
              <a:ext uri="{FF2B5EF4-FFF2-40B4-BE49-F238E27FC236}">
                <a16:creationId xmlns:a16="http://schemas.microsoft.com/office/drawing/2014/main" id="{3042EEF5-EB28-FF63-9591-2CF54ED76396}"/>
              </a:ext>
            </a:extLst>
          </p:cNvPr>
          <p:cNvSpPr/>
          <p:nvPr/>
        </p:nvSpPr>
        <p:spPr>
          <a:xfrm>
            <a:off x="7470867" y="6055521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027110</a:t>
            </a:r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79FDEB4F-29D8-7D5A-52FD-264E8397A6C3}"/>
              </a:ext>
            </a:extLst>
          </p:cNvPr>
          <p:cNvSpPr/>
          <p:nvPr/>
        </p:nvSpPr>
        <p:spPr>
          <a:xfrm>
            <a:off x="7001965" y="6339513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027110</a:t>
            </a:r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2193D900-6D5A-2CAC-BCF0-352C36E41072}"/>
              </a:ext>
            </a:extLst>
          </p:cNvPr>
          <p:cNvSpPr/>
          <p:nvPr/>
        </p:nvSpPr>
        <p:spPr>
          <a:xfrm>
            <a:off x="7858516" y="6338938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027120</a:t>
            </a:r>
          </a:p>
        </p:txBody>
      </p:sp>
      <p:cxnSp>
        <p:nvCxnSpPr>
          <p:cNvPr id="420" name="Straight Connector 419">
            <a:extLst>
              <a:ext uri="{FF2B5EF4-FFF2-40B4-BE49-F238E27FC236}">
                <a16:creationId xmlns:a16="http://schemas.microsoft.com/office/drawing/2014/main" id="{44D72FCA-F514-3D8A-7AEB-3AF096C32AAE}"/>
              </a:ext>
            </a:extLst>
          </p:cNvPr>
          <p:cNvCxnSpPr>
            <a:cxnSpLocks/>
            <a:stCxn id="414" idx="6"/>
            <a:endCxn id="415" idx="2"/>
          </p:cNvCxnSpPr>
          <p:nvPr/>
        </p:nvCxnSpPr>
        <p:spPr>
          <a:xfrm flipV="1">
            <a:off x="7531644" y="6430172"/>
            <a:ext cx="326871" cy="57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2" name="Oval 831">
            <a:extLst>
              <a:ext uri="{FF2B5EF4-FFF2-40B4-BE49-F238E27FC236}">
                <a16:creationId xmlns:a16="http://schemas.microsoft.com/office/drawing/2014/main" id="{2CE1788F-7AC7-3C78-EC32-9491EA6686D7}"/>
              </a:ext>
            </a:extLst>
          </p:cNvPr>
          <p:cNvSpPr/>
          <p:nvPr/>
        </p:nvSpPr>
        <p:spPr>
          <a:xfrm>
            <a:off x="6860728" y="6543692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027100</a:t>
            </a:r>
          </a:p>
        </p:txBody>
      </p:sp>
      <p:sp>
        <p:nvSpPr>
          <p:cNvPr id="841" name="Oval 840">
            <a:extLst>
              <a:ext uri="{FF2B5EF4-FFF2-40B4-BE49-F238E27FC236}">
                <a16:creationId xmlns:a16="http://schemas.microsoft.com/office/drawing/2014/main" id="{9ABE51C7-6344-31E4-40EE-BB00DE7429C1}"/>
              </a:ext>
            </a:extLst>
          </p:cNvPr>
          <p:cNvSpPr/>
          <p:nvPr/>
        </p:nvSpPr>
        <p:spPr>
          <a:xfrm>
            <a:off x="7482698" y="6532171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028330</a:t>
            </a:r>
          </a:p>
        </p:txBody>
      </p:sp>
      <p:sp>
        <p:nvSpPr>
          <p:cNvPr id="842" name="Oval 841">
            <a:extLst>
              <a:ext uri="{FF2B5EF4-FFF2-40B4-BE49-F238E27FC236}">
                <a16:creationId xmlns:a16="http://schemas.microsoft.com/office/drawing/2014/main" id="{4F8C5B88-175A-373B-5FD4-7ADE9C63D9D4}"/>
              </a:ext>
            </a:extLst>
          </p:cNvPr>
          <p:cNvSpPr/>
          <p:nvPr/>
        </p:nvSpPr>
        <p:spPr>
          <a:xfrm>
            <a:off x="8082966" y="6537281"/>
            <a:ext cx="529679" cy="18246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028340</a:t>
            </a:r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CE12ED9A-31AF-9FEF-4579-9F268C5647D3}"/>
              </a:ext>
            </a:extLst>
          </p:cNvPr>
          <p:cNvCxnSpPr>
            <a:cxnSpLocks/>
            <a:stCxn id="832" idx="6"/>
            <a:endCxn id="841" idx="2"/>
          </p:cNvCxnSpPr>
          <p:nvPr/>
        </p:nvCxnSpPr>
        <p:spPr>
          <a:xfrm flipV="1">
            <a:off x="7390407" y="6623404"/>
            <a:ext cx="92292" cy="1152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415D06EE-8069-B6B8-E392-78948377FDC4}"/>
              </a:ext>
            </a:extLst>
          </p:cNvPr>
          <p:cNvCxnSpPr>
            <a:cxnSpLocks/>
            <a:stCxn id="841" idx="6"/>
            <a:endCxn id="842" idx="2"/>
          </p:cNvCxnSpPr>
          <p:nvPr/>
        </p:nvCxnSpPr>
        <p:spPr>
          <a:xfrm>
            <a:off x="8012377" y="6623404"/>
            <a:ext cx="70589" cy="51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3" name="Straight Connector 852">
            <a:extLst>
              <a:ext uri="{FF2B5EF4-FFF2-40B4-BE49-F238E27FC236}">
                <a16:creationId xmlns:a16="http://schemas.microsoft.com/office/drawing/2014/main" id="{4225E11B-143F-85F0-4866-68CB6428CBFA}"/>
              </a:ext>
            </a:extLst>
          </p:cNvPr>
          <p:cNvCxnSpPr>
            <a:cxnSpLocks/>
            <a:stCxn id="842" idx="6"/>
            <a:endCxn id="667" idx="1"/>
          </p:cNvCxnSpPr>
          <p:nvPr/>
        </p:nvCxnSpPr>
        <p:spPr>
          <a:xfrm>
            <a:off x="8612645" y="6628514"/>
            <a:ext cx="202039" cy="2832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7" name="Rectangle 856">
            <a:extLst>
              <a:ext uri="{FF2B5EF4-FFF2-40B4-BE49-F238E27FC236}">
                <a16:creationId xmlns:a16="http://schemas.microsoft.com/office/drawing/2014/main" id="{050DF0BD-E631-DB6C-2A3B-E9CE4C801DF7}"/>
              </a:ext>
            </a:extLst>
          </p:cNvPr>
          <p:cNvSpPr/>
          <p:nvPr/>
        </p:nvSpPr>
        <p:spPr>
          <a:xfrm>
            <a:off x="4231268" y="5076686"/>
            <a:ext cx="2466298" cy="206450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grpSp>
        <p:nvGrpSpPr>
          <p:cNvPr id="858" name="Group 857">
            <a:extLst>
              <a:ext uri="{FF2B5EF4-FFF2-40B4-BE49-F238E27FC236}">
                <a16:creationId xmlns:a16="http://schemas.microsoft.com/office/drawing/2014/main" id="{B6B5665A-817B-3C91-5BC7-40444B3C1BFF}"/>
              </a:ext>
            </a:extLst>
          </p:cNvPr>
          <p:cNvGrpSpPr/>
          <p:nvPr/>
        </p:nvGrpSpPr>
        <p:grpSpPr>
          <a:xfrm>
            <a:off x="5234848" y="7072441"/>
            <a:ext cx="482603" cy="200319"/>
            <a:chOff x="4189896" y="4692443"/>
            <a:chExt cx="482603" cy="200319"/>
          </a:xfrm>
          <a:solidFill>
            <a:srgbClr val="D0E8FA"/>
          </a:solidFill>
        </p:grpSpPr>
        <p:sp>
          <p:nvSpPr>
            <p:cNvPr id="859" name="Oval 858">
              <a:extLst>
                <a:ext uri="{FF2B5EF4-FFF2-40B4-BE49-F238E27FC236}">
                  <a16:creationId xmlns:a16="http://schemas.microsoft.com/office/drawing/2014/main" id="{BA4DCF92-5DBE-82AF-808A-BC46D07D19CA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860" name="TextBox 859">
              <a:extLst>
                <a:ext uri="{FF2B5EF4-FFF2-40B4-BE49-F238E27FC236}">
                  <a16:creationId xmlns:a16="http://schemas.microsoft.com/office/drawing/2014/main" id="{C9BB6170-C00E-41E5-50D1-4FA103D14B26}"/>
                </a:ext>
              </a:extLst>
            </p:cNvPr>
            <p:cNvSpPr txBox="1"/>
            <p:nvPr/>
          </p:nvSpPr>
          <p:spPr>
            <a:xfrm>
              <a:off x="4285940" y="4713393"/>
              <a:ext cx="290513" cy="1692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500" dirty="0"/>
                <a:t>SC3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65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AC1BF2-B1C4-0E2C-D2A0-6F3A93019F78}"/>
              </a:ext>
            </a:extLst>
          </p:cNvPr>
          <p:cNvSpPr/>
          <p:nvPr/>
        </p:nvSpPr>
        <p:spPr>
          <a:xfrm>
            <a:off x="127485" y="539236"/>
            <a:ext cx="12064517" cy="6621776"/>
          </a:xfrm>
          <a:prstGeom prst="rect">
            <a:avLst/>
          </a:prstGeom>
          <a:solidFill>
            <a:srgbClr val="D2F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7E5AE-A512-0F3C-6E0B-C86E12962E79}"/>
              </a:ext>
            </a:extLst>
          </p:cNvPr>
          <p:cNvSpPr txBox="1"/>
          <p:nvPr/>
        </p:nvSpPr>
        <p:spPr>
          <a:xfrm>
            <a:off x="274460" y="625241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Zastarávání IT systémů v oblasti správy hranic a vízové politiky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DDD785-C573-9516-64C0-50039E8028C9}"/>
              </a:ext>
            </a:extLst>
          </p:cNvPr>
          <p:cNvSpPr txBox="1"/>
          <p:nvPr/>
        </p:nvSpPr>
        <p:spPr>
          <a:xfrm>
            <a:off x="274460" y="1167163"/>
            <a:ext cx="173696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Neustálý vývoj IT systémů v reakci na aktuální požadavky EU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3EFF3-EF0D-9EAD-38AC-2E8D60608B8A}"/>
              </a:ext>
            </a:extLst>
          </p:cNvPr>
          <p:cNvSpPr txBox="1"/>
          <p:nvPr/>
        </p:nvSpPr>
        <p:spPr>
          <a:xfrm>
            <a:off x="269333" y="3199098"/>
            <a:ext cx="1740936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Limitující jazykové dovednosti policistů</a:t>
            </a:r>
            <a:endParaRPr lang="cs-CZ" sz="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52078-C951-29C8-519C-A1A8C4A0D5EC}"/>
              </a:ext>
            </a:extLst>
          </p:cNvPr>
          <p:cNvSpPr txBox="1"/>
          <p:nvPr/>
        </p:nvSpPr>
        <p:spPr>
          <a:xfrm>
            <a:off x="272443" y="1361180"/>
            <a:ext cx="1741000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Nové trendy v oblasti padělání cestovních dokladů</a:t>
            </a:r>
            <a:endParaRPr lang="cs-CZ" sz="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B647F6-5069-C8A9-5E04-ADC6B3C04240}"/>
              </a:ext>
            </a:extLst>
          </p:cNvPr>
          <p:cNvSpPr txBox="1"/>
          <p:nvPr/>
        </p:nvSpPr>
        <p:spPr>
          <a:xfrm>
            <a:off x="796075" y="369962"/>
            <a:ext cx="6286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PROBLÉMY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C8C29-C1BB-9CEE-018A-CB8AD546709B}"/>
              </a:ext>
            </a:extLst>
          </p:cNvPr>
          <p:cNvSpPr txBox="1"/>
          <p:nvPr/>
        </p:nvSpPr>
        <p:spPr>
          <a:xfrm rot="16200000">
            <a:off x="-3229095" y="3765486"/>
            <a:ext cx="6621777" cy="169277"/>
          </a:xfrm>
          <a:prstGeom prst="rect">
            <a:avLst/>
          </a:prstGeom>
          <a:solidFill>
            <a:srgbClr val="2DB757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500"/>
              <a:t>OPERAČNÍ PROGRAM NÁSTROJE PRO FINANČNÍ PODPORU SPRÁVY HRANIC A VÍZOVÉ POLITIKY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D3901B-B254-8651-4B74-7CF00D310641}"/>
              </a:ext>
            </a:extLst>
          </p:cNvPr>
          <p:cNvSpPr txBox="1"/>
          <p:nvPr/>
        </p:nvSpPr>
        <p:spPr>
          <a:xfrm>
            <a:off x="2218627" y="665953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Zajištění bezproblémového provozu a pravidelní obměny rozsáhlých IT systémů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797B46-C537-7278-1428-91115AAE57DA}"/>
              </a:ext>
            </a:extLst>
          </p:cNvPr>
          <p:cNvSpPr txBox="1"/>
          <p:nvPr/>
        </p:nvSpPr>
        <p:spPr>
          <a:xfrm>
            <a:off x="2215540" y="1210981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Implementace nových nástrojů a funkcionalit rozsáhlých informačních systémů</a:t>
            </a:r>
            <a:endParaRPr lang="cs-CZ" sz="5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BE4384-1792-F46C-1933-B29710D1047D}"/>
              </a:ext>
            </a:extLst>
          </p:cNvPr>
          <p:cNvSpPr txBox="1"/>
          <p:nvPr/>
        </p:nvSpPr>
        <p:spPr>
          <a:xfrm>
            <a:off x="2224142" y="3124032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Prohlubování znalostí cizích jazyků policistů</a:t>
            </a:r>
            <a:endParaRPr lang="cs-CZ" sz="5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FBE812-E71E-AF98-2498-3D8829998983}"/>
              </a:ext>
            </a:extLst>
          </p:cNvPr>
          <p:cNvSpPr txBox="1"/>
          <p:nvPr/>
        </p:nvSpPr>
        <p:spPr>
          <a:xfrm>
            <a:off x="2213718" y="1487609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Udržení technických standardů a pravidelná obnova zařízení pro kontrolu cestovních dokladů</a:t>
            </a:r>
            <a:endParaRPr lang="cs-CZ" sz="5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2212E5-DCDA-8E64-DED5-990FCAF28551}"/>
              </a:ext>
            </a:extLst>
          </p:cNvPr>
          <p:cNvSpPr txBox="1"/>
          <p:nvPr/>
        </p:nvSpPr>
        <p:spPr>
          <a:xfrm>
            <a:off x="2840091" y="369961"/>
            <a:ext cx="6286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POTŘEBY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36F0B9-7178-B27F-C51C-FD7C3B21DB1B}"/>
              </a:ext>
            </a:extLst>
          </p:cNvPr>
          <p:cNvCxnSpPr>
            <a:cxnSpLocks/>
            <a:stCxn id="3" idx="3"/>
            <a:endCxn id="9" idx="1"/>
          </p:cNvCxnSpPr>
          <p:nvPr/>
        </p:nvCxnSpPr>
        <p:spPr>
          <a:xfrm>
            <a:off x="2011423" y="748352"/>
            <a:ext cx="207204" cy="4071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311B6FA-6747-433E-1FDE-6BC8E4831084}"/>
              </a:ext>
            </a:extLst>
          </p:cNvPr>
          <p:cNvCxnSpPr>
            <a:cxnSpLocks/>
            <a:stCxn id="4" idx="3"/>
            <a:endCxn id="10" idx="1"/>
          </p:cNvCxnSpPr>
          <p:nvPr/>
        </p:nvCxnSpPr>
        <p:spPr>
          <a:xfrm>
            <a:off x="2011423" y="1251802"/>
            <a:ext cx="204117" cy="822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693C9DA-A76A-289D-68FD-D865E3EBB5F7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 flipV="1">
            <a:off x="2010269" y="3208671"/>
            <a:ext cx="213873" cy="750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D775EB8-5BA9-FFE4-FCA8-C328F4A9291A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>
          <a:xfrm>
            <a:off x="2013443" y="1445819"/>
            <a:ext cx="200275" cy="16490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C44052F-0E43-8D72-E809-95DD7DD229C1}"/>
              </a:ext>
            </a:extLst>
          </p:cNvPr>
          <p:cNvSpPr txBox="1"/>
          <p:nvPr/>
        </p:nvSpPr>
        <p:spPr>
          <a:xfrm>
            <a:off x="274460" y="896202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Snížení rychlosti odbavení cestujících v důsledku zavedení EES</a:t>
            </a:r>
            <a:endParaRPr lang="cs-CZ" sz="5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3ACE4E-C54A-6F9E-6C38-C4F4C5EB4C58}"/>
              </a:ext>
            </a:extLst>
          </p:cNvPr>
          <p:cNvSpPr txBox="1"/>
          <p:nvPr/>
        </p:nvSpPr>
        <p:spPr>
          <a:xfrm>
            <a:off x="2218627" y="938466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Zvýšení absorpční kapacity při provádění kontrol na mezinárodních letištích</a:t>
            </a:r>
            <a:endParaRPr lang="cs-CZ" sz="50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7EB1859-8AA8-1EB2-D305-D1F09C37FE13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>
            <a:off x="2011423" y="1019313"/>
            <a:ext cx="207204" cy="422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8A3A321-C3F9-59FE-C968-5F87DD5A66C0}"/>
              </a:ext>
            </a:extLst>
          </p:cNvPr>
          <p:cNvSpPr txBox="1"/>
          <p:nvPr/>
        </p:nvSpPr>
        <p:spPr>
          <a:xfrm>
            <a:off x="274460" y="1555197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Nové povinnosti ČR vyplývající z nařízení EBCG 2.0, včetně povinností týkajících se rámce EUROSUR</a:t>
            </a:r>
            <a:endParaRPr lang="cs-CZ" sz="5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FABEE4-030E-B034-47A8-AA039A038520}"/>
              </a:ext>
            </a:extLst>
          </p:cNvPr>
          <p:cNvSpPr txBox="1"/>
          <p:nvPr/>
        </p:nvSpPr>
        <p:spPr>
          <a:xfrm>
            <a:off x="272642" y="2652160"/>
            <a:ext cx="173696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Nutnost spolupracovat s agenturou Frontex při analýze rizik</a:t>
            </a:r>
            <a:endParaRPr lang="cs-CZ" sz="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A76A22-BA7E-AFB9-EF56-C782F3653EAC}"/>
              </a:ext>
            </a:extLst>
          </p:cNvPr>
          <p:cNvSpPr txBox="1"/>
          <p:nvPr/>
        </p:nvSpPr>
        <p:spPr>
          <a:xfrm>
            <a:off x="272642" y="2378264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Zvyšující se požadavky na zpracování a výměnu dat orgány EU</a:t>
            </a:r>
            <a:endParaRPr lang="cs-CZ" sz="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B894B7-40E4-D648-ADFC-5D4599797442}"/>
              </a:ext>
            </a:extLst>
          </p:cNvPr>
          <p:cNvSpPr txBox="1"/>
          <p:nvPr/>
        </p:nvSpPr>
        <p:spPr>
          <a:xfrm>
            <a:off x="2213718" y="1762203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Adaptace na nové závazky vyplývající z nařízení EBCG 2.0, včetně povinností týkajících se rámce EUROSUR</a:t>
            </a:r>
            <a:endParaRPr lang="cs-CZ" sz="5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F23F88-1C27-8016-19E8-093246B75926}"/>
              </a:ext>
            </a:extLst>
          </p:cNvPr>
          <p:cNvSpPr txBox="1"/>
          <p:nvPr/>
        </p:nvSpPr>
        <p:spPr>
          <a:xfrm>
            <a:off x="2223672" y="2721470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Efektivní kooperace s agenturou Frontex</a:t>
            </a:r>
            <a:endParaRPr lang="cs-CZ" sz="5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46D7AD-89CD-19CD-BCA6-FDB8F0703AD2}"/>
              </a:ext>
            </a:extLst>
          </p:cNvPr>
          <p:cNvSpPr txBox="1"/>
          <p:nvPr/>
        </p:nvSpPr>
        <p:spPr>
          <a:xfrm>
            <a:off x="2223671" y="2448082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Zkvalitnění a zjednodušení výměny informací mezi státními složkami a unijními orgány</a:t>
            </a:r>
            <a:endParaRPr lang="cs-CZ" sz="5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B2DC15-D5DB-2BD2-3BBA-521DD1DC66DD}"/>
              </a:ext>
            </a:extLst>
          </p:cNvPr>
          <p:cNvSpPr txBox="1"/>
          <p:nvPr/>
        </p:nvSpPr>
        <p:spPr>
          <a:xfrm>
            <a:off x="291838" y="6134156"/>
            <a:ext cx="173696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Budoucí digitalizace vízového procesu</a:t>
            </a:r>
            <a:endParaRPr lang="cs-CZ" sz="5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AA9072-FD5A-9FCC-C62F-0B8528315523}"/>
              </a:ext>
            </a:extLst>
          </p:cNvPr>
          <p:cNvSpPr txBox="1"/>
          <p:nvPr/>
        </p:nvSpPr>
        <p:spPr>
          <a:xfrm>
            <a:off x="291838" y="5680635"/>
            <a:ext cx="173696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Zastaralý informační systém pro správu žádostí o vízum</a:t>
            </a:r>
            <a:endParaRPr lang="cs-CZ" sz="5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FBB012-3CA7-32C0-C425-6E4BB9507D32}"/>
              </a:ext>
            </a:extLst>
          </p:cNvPr>
          <p:cNvSpPr txBox="1"/>
          <p:nvPr/>
        </p:nvSpPr>
        <p:spPr>
          <a:xfrm>
            <a:off x="275178" y="4853336"/>
            <a:ext cx="173696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Změny v praktickém výkonu společné vízové politiky</a:t>
            </a:r>
            <a:endParaRPr lang="cs-CZ" sz="5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2A5588-7C07-531C-57C9-880F68DA9DE6}"/>
              </a:ext>
            </a:extLst>
          </p:cNvPr>
          <p:cNvSpPr txBox="1"/>
          <p:nvPr/>
        </p:nvSpPr>
        <p:spPr>
          <a:xfrm>
            <a:off x="275178" y="4354663"/>
            <a:ext cx="173696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Bezpečnostní hrozby vybraných ZÚ v zahraničí</a:t>
            </a:r>
            <a:endParaRPr lang="cs-CZ" sz="5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9D2275-E9FE-CB83-4882-63FF015493E2}"/>
              </a:ext>
            </a:extLst>
          </p:cNvPr>
          <p:cNvSpPr txBox="1"/>
          <p:nvPr/>
        </p:nvSpPr>
        <p:spPr>
          <a:xfrm>
            <a:off x="275178" y="4565527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Rezervy ve vybavení ZÚ v zahraničí v zajištění pro-klientského prostředí</a:t>
            </a:r>
            <a:endParaRPr lang="cs-CZ" sz="5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FD0456-96AB-1005-4875-7248EB8D77BB}"/>
              </a:ext>
            </a:extLst>
          </p:cNvPr>
          <p:cNvSpPr txBox="1"/>
          <p:nvPr/>
        </p:nvSpPr>
        <p:spPr>
          <a:xfrm>
            <a:off x="275178" y="5064199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Ověřování praktické aplikace společné vízové politiky na ZÚ v zahraničí</a:t>
            </a:r>
            <a:endParaRPr lang="cs-CZ" sz="5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E12218D-7F8E-9500-CA3C-7C6AADED1F71}"/>
              </a:ext>
            </a:extLst>
          </p:cNvPr>
          <p:cNvSpPr txBox="1"/>
          <p:nvPr/>
        </p:nvSpPr>
        <p:spPr>
          <a:xfrm>
            <a:off x="291838" y="5868924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Přizpůsobení se legislativním změnám Vízového informačního systému</a:t>
            </a:r>
            <a:endParaRPr lang="cs-CZ" sz="50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B3BEE48-A296-4B7A-C98A-63AC75853B13}"/>
              </a:ext>
            </a:extLst>
          </p:cNvPr>
          <p:cNvCxnSpPr>
            <a:cxnSpLocks/>
            <a:stCxn id="21" idx="3"/>
            <a:endCxn id="24" idx="1"/>
          </p:cNvCxnSpPr>
          <p:nvPr/>
        </p:nvCxnSpPr>
        <p:spPr>
          <a:xfrm>
            <a:off x="2011423" y="1678308"/>
            <a:ext cx="202295" cy="2070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0751803-13C4-A285-8BAF-5355B29BF918}"/>
              </a:ext>
            </a:extLst>
          </p:cNvPr>
          <p:cNvCxnSpPr>
            <a:cxnSpLocks/>
            <a:stCxn id="22" idx="3"/>
            <a:endCxn id="25" idx="1"/>
          </p:cNvCxnSpPr>
          <p:nvPr/>
        </p:nvCxnSpPr>
        <p:spPr>
          <a:xfrm>
            <a:off x="2009605" y="2736799"/>
            <a:ext cx="214067" cy="693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ECB6708-3F25-CB00-27AC-BDA3882F73D3}"/>
              </a:ext>
            </a:extLst>
          </p:cNvPr>
          <p:cNvCxnSpPr>
            <a:cxnSpLocks/>
            <a:stCxn id="23" idx="3"/>
            <a:endCxn id="26" idx="1"/>
          </p:cNvCxnSpPr>
          <p:nvPr/>
        </p:nvCxnSpPr>
        <p:spPr>
          <a:xfrm>
            <a:off x="2009605" y="2501375"/>
            <a:ext cx="214066" cy="6981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B14E81C-4856-2E8F-5D52-E0669A0CE871}"/>
              </a:ext>
            </a:extLst>
          </p:cNvPr>
          <p:cNvSpPr txBox="1"/>
          <p:nvPr/>
        </p:nvSpPr>
        <p:spPr>
          <a:xfrm>
            <a:off x="2220558" y="6115144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Digitalizace vízového procesu prostřednictvím implementace pilotních IT projektů</a:t>
            </a:r>
            <a:endParaRPr lang="cs-CZ" sz="50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349462D-F404-BD9C-874A-C6EAD466C27B}"/>
              </a:ext>
            </a:extLst>
          </p:cNvPr>
          <p:cNvCxnSpPr>
            <a:cxnSpLocks/>
            <a:stCxn id="27" idx="3"/>
            <a:endCxn id="37" idx="1"/>
          </p:cNvCxnSpPr>
          <p:nvPr/>
        </p:nvCxnSpPr>
        <p:spPr>
          <a:xfrm>
            <a:off x="2028801" y="6218795"/>
            <a:ext cx="191757" cy="194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D9A2008-0823-77F4-C32C-F905D1E96114}"/>
              </a:ext>
            </a:extLst>
          </p:cNvPr>
          <p:cNvSpPr txBox="1"/>
          <p:nvPr/>
        </p:nvSpPr>
        <p:spPr>
          <a:xfrm>
            <a:off x="2220558" y="5548904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Tvorba IT systému pro správu žádostí o krátkodobá víza</a:t>
            </a:r>
            <a:endParaRPr lang="cs-CZ" sz="5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D64186-DC71-AC0B-F054-36E99CDB34EF}"/>
              </a:ext>
            </a:extLst>
          </p:cNvPr>
          <p:cNvSpPr txBox="1"/>
          <p:nvPr/>
        </p:nvSpPr>
        <p:spPr>
          <a:xfrm>
            <a:off x="2234132" y="4767245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Školení zaměstnanců a expertních pracovníků ve vízových postupech</a:t>
            </a:r>
            <a:endParaRPr lang="cs-CZ" sz="5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14407A-DCF8-BADC-CD47-56012AF06FA6}"/>
              </a:ext>
            </a:extLst>
          </p:cNvPr>
          <p:cNvSpPr txBox="1"/>
          <p:nvPr/>
        </p:nvSpPr>
        <p:spPr>
          <a:xfrm>
            <a:off x="2234132" y="4252671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Zajištění bezpečnosti vybraných ZÚ v zahraničí</a:t>
            </a:r>
            <a:endParaRPr lang="cs-CZ" sz="50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7919C8A-3578-23BC-1692-75645043CB55}"/>
              </a:ext>
            </a:extLst>
          </p:cNvPr>
          <p:cNvCxnSpPr>
            <a:cxnSpLocks/>
            <a:stCxn id="28" idx="3"/>
            <a:endCxn id="39" idx="1"/>
          </p:cNvCxnSpPr>
          <p:nvPr/>
        </p:nvCxnSpPr>
        <p:spPr>
          <a:xfrm flipV="1">
            <a:off x="2028801" y="5633543"/>
            <a:ext cx="191757" cy="13173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BEC1C51-B942-0465-399B-C6A9F7D1DE24}"/>
              </a:ext>
            </a:extLst>
          </p:cNvPr>
          <p:cNvCxnSpPr>
            <a:cxnSpLocks/>
            <a:stCxn id="29" idx="3"/>
            <a:endCxn id="40" idx="1"/>
          </p:cNvCxnSpPr>
          <p:nvPr/>
        </p:nvCxnSpPr>
        <p:spPr>
          <a:xfrm flipV="1">
            <a:off x="2012141" y="4890356"/>
            <a:ext cx="221991" cy="476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0057DB5-5842-2CE2-6B2F-3C7F19611F09}"/>
              </a:ext>
            </a:extLst>
          </p:cNvPr>
          <p:cNvSpPr txBox="1"/>
          <p:nvPr/>
        </p:nvSpPr>
        <p:spPr>
          <a:xfrm>
            <a:off x="2234132" y="4471485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Poskytování přívětivých a pro-klientsky orientovaných služeb na ZÚ</a:t>
            </a:r>
            <a:endParaRPr lang="cs-CZ" sz="5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D81315D-667D-C980-E942-8C68FF348132}"/>
              </a:ext>
            </a:extLst>
          </p:cNvPr>
          <p:cNvSpPr txBox="1"/>
          <p:nvPr/>
        </p:nvSpPr>
        <p:spPr>
          <a:xfrm>
            <a:off x="2234132" y="5063004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Vysílání pracovníků ústředí MZV na stáže/secondmenty na ZÚ v zahraničí</a:t>
            </a:r>
            <a:endParaRPr lang="cs-CZ" sz="5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D2375D9-4A7E-5E78-8403-9BE7548EFFDF}"/>
              </a:ext>
            </a:extLst>
          </p:cNvPr>
          <p:cNvSpPr txBox="1"/>
          <p:nvPr/>
        </p:nvSpPr>
        <p:spPr>
          <a:xfrm>
            <a:off x="2220558" y="5755081"/>
            <a:ext cx="1671183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Implementace nařízení Evropského parlamentu a Rady (EU) 2021/1134 za účelem reformy Vízového informačního systému</a:t>
            </a:r>
            <a:endParaRPr lang="cs-CZ" sz="500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8AB6E38-59BF-9C12-4BD8-AA8500D5FBD2}"/>
              </a:ext>
            </a:extLst>
          </p:cNvPr>
          <p:cNvCxnSpPr>
            <a:cxnSpLocks/>
            <a:stCxn id="33" idx="3"/>
            <a:endCxn id="46" idx="1"/>
          </p:cNvCxnSpPr>
          <p:nvPr/>
        </p:nvCxnSpPr>
        <p:spPr>
          <a:xfrm flipV="1">
            <a:off x="2028801" y="5916664"/>
            <a:ext cx="191757" cy="7537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93556F4-070E-042B-F073-51041406D5B6}"/>
              </a:ext>
            </a:extLst>
          </p:cNvPr>
          <p:cNvCxnSpPr>
            <a:cxnSpLocks/>
            <a:stCxn id="32" idx="3"/>
            <a:endCxn id="45" idx="1"/>
          </p:cNvCxnSpPr>
          <p:nvPr/>
        </p:nvCxnSpPr>
        <p:spPr>
          <a:xfrm flipV="1">
            <a:off x="2012141" y="5186115"/>
            <a:ext cx="221991" cy="119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F9DE684-3602-4692-7AE3-FCBE0005801F}"/>
              </a:ext>
            </a:extLst>
          </p:cNvPr>
          <p:cNvCxnSpPr>
            <a:cxnSpLocks/>
            <a:stCxn id="31" idx="3"/>
            <a:endCxn id="44" idx="1"/>
          </p:cNvCxnSpPr>
          <p:nvPr/>
        </p:nvCxnSpPr>
        <p:spPr>
          <a:xfrm flipV="1">
            <a:off x="2012141" y="4594596"/>
            <a:ext cx="221991" cy="940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692BEBC-8F95-CEBE-1583-C92AB5009E36}"/>
              </a:ext>
            </a:extLst>
          </p:cNvPr>
          <p:cNvCxnSpPr>
            <a:cxnSpLocks/>
            <a:stCxn id="30" idx="3"/>
            <a:endCxn id="41" idx="1"/>
          </p:cNvCxnSpPr>
          <p:nvPr/>
        </p:nvCxnSpPr>
        <p:spPr>
          <a:xfrm flipV="1">
            <a:off x="2012141" y="4337310"/>
            <a:ext cx="221991" cy="10199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11C34C28-ABD2-429C-9215-24A456E2E964}"/>
              </a:ext>
            </a:extLst>
          </p:cNvPr>
          <p:cNvSpPr txBox="1"/>
          <p:nvPr/>
        </p:nvSpPr>
        <p:spPr>
          <a:xfrm>
            <a:off x="5225048" y="376017"/>
            <a:ext cx="50098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AKTIVITY 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6836FF3-E1E9-29B2-9E79-CA2A13234F59}"/>
              </a:ext>
            </a:extLst>
          </p:cNvPr>
          <p:cNvSpPr txBox="1"/>
          <p:nvPr/>
        </p:nvSpPr>
        <p:spPr>
          <a:xfrm>
            <a:off x="4326277" y="1976474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Obměna a pořízení nových zařízení pro odhalování padělaných dokladů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10E9CC1-A814-A47E-FDEA-DB2247A0B8CA}"/>
              </a:ext>
            </a:extLst>
          </p:cNvPr>
          <p:cNvSpPr txBox="1"/>
          <p:nvPr/>
        </p:nvSpPr>
        <p:spPr>
          <a:xfrm>
            <a:off x="4326277" y="1205266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Optimalizace počtu odbavovacích stanovišť na mezinárodních letištích a jejich vybavení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CAB2DCA-872D-E75B-94C6-AFD88E116DE4}"/>
              </a:ext>
            </a:extLst>
          </p:cNvPr>
          <p:cNvSpPr txBox="1"/>
          <p:nvPr/>
        </p:nvSpPr>
        <p:spPr>
          <a:xfrm>
            <a:off x="4326277" y="922738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Obměna techniky a možné rozšíření biometrické automatizace o nové funkcionality při hraniční kontrole (např. ABC brány)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EDAE785-BAFE-050C-9C0A-40F5424A85B6}"/>
              </a:ext>
            </a:extLst>
          </p:cNvPr>
          <p:cNvSpPr txBox="1"/>
          <p:nvPr/>
        </p:nvSpPr>
        <p:spPr>
          <a:xfrm>
            <a:off x="4326277" y="2168948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Implementace nových funkcionalit rámce EUROSUR v souladu s nařízením (EU) 2019/1896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DDF07AB-7D92-7AFD-CC8D-8B561779BCE1}"/>
              </a:ext>
            </a:extLst>
          </p:cNvPr>
          <p:cNvSpPr txBox="1"/>
          <p:nvPr/>
        </p:nvSpPr>
        <p:spPr>
          <a:xfrm>
            <a:off x="4333433" y="2955233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Zajištění či podpora průběžného odborného vzdělávání a školení policistů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B92118-FFB0-F43F-068B-25208E25281E}"/>
              </a:ext>
            </a:extLst>
          </p:cNvPr>
          <p:cNvSpPr txBox="1"/>
          <p:nvPr/>
        </p:nvSpPr>
        <p:spPr>
          <a:xfrm>
            <a:off x="4333433" y="3158778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Ustanovení a podpora oddělení řízení o opravném prostředku ETIAS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84D8351-F63A-947F-F98F-13A371A10527}"/>
              </a:ext>
            </a:extLst>
          </p:cNvPr>
          <p:cNvSpPr txBox="1"/>
          <p:nvPr/>
        </p:nvSpPr>
        <p:spPr>
          <a:xfrm>
            <a:off x="4333433" y="2593927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Přechod z manuálního zpracování statistik na automatizovaný systém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6FB9138-D0AE-FBA0-9FAD-18361E06084E}"/>
              </a:ext>
            </a:extLst>
          </p:cNvPr>
          <p:cNvSpPr txBox="1"/>
          <p:nvPr/>
        </p:nvSpPr>
        <p:spPr>
          <a:xfrm>
            <a:off x="4326277" y="1490226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Zajištění technologií, komunikačních prostředků a infrastruktury pro rozsáhlé informační systémy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FF5CC2C-F8C4-B509-0732-F5C4C7C4F9A2}"/>
              </a:ext>
            </a:extLst>
          </p:cNvPr>
          <p:cNvSpPr txBox="1"/>
          <p:nvPr/>
        </p:nvSpPr>
        <p:spPr>
          <a:xfrm>
            <a:off x="4326277" y="1779005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Implementace prvků interoperability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BC64680-EB46-8E16-D3E8-8769E557347E}"/>
              </a:ext>
            </a:extLst>
          </p:cNvPr>
          <p:cNvSpPr/>
          <p:nvPr/>
        </p:nvSpPr>
        <p:spPr>
          <a:xfrm>
            <a:off x="4248354" y="810441"/>
            <a:ext cx="2466298" cy="278985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87777DA-A9CE-45F3-E058-2B4CB9BC2713}"/>
              </a:ext>
            </a:extLst>
          </p:cNvPr>
          <p:cNvSpPr txBox="1"/>
          <p:nvPr/>
        </p:nvSpPr>
        <p:spPr>
          <a:xfrm>
            <a:off x="4319650" y="4243020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Vybavení vybraných zastupitelských úřadů novými bezpečnostními prvky a současně zvýšení komfortu klientů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1855D96-BFB3-D7C1-BB95-7A8CFC8DA9C0}"/>
              </a:ext>
            </a:extLst>
          </p:cNvPr>
          <p:cNvSpPr txBox="1"/>
          <p:nvPr/>
        </p:nvSpPr>
        <p:spPr>
          <a:xfrm>
            <a:off x="4314773" y="5131173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 err="1"/>
              <a:t>Autoevaluační</a:t>
            </a:r>
            <a:r>
              <a:rPr lang="cs-CZ" sz="500" dirty="0"/>
              <a:t> cesty expertních týmů na zastupitelské úřady pro ověření praktické aplikace vízových předpisů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1B1E822-D7EE-7383-60BD-2A56C85D19F8}"/>
              </a:ext>
            </a:extLst>
          </p:cNvPr>
          <p:cNvSpPr txBox="1"/>
          <p:nvPr/>
        </p:nvSpPr>
        <p:spPr>
          <a:xfrm>
            <a:off x="4322197" y="4519827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Provádění školení pracovníků zastupitelských úřadů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5043A3-011E-2008-3056-0B4C31C5D7E2}"/>
              </a:ext>
            </a:extLst>
          </p:cNvPr>
          <p:cNvSpPr txBox="1"/>
          <p:nvPr/>
        </p:nvSpPr>
        <p:spPr>
          <a:xfrm>
            <a:off x="4322197" y="4716238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 Zajištění vybavení a zázemí pro školení konzulárních pracovníků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E5D5333-6D2F-F014-4E9D-EF71FC1DB148}"/>
              </a:ext>
            </a:extLst>
          </p:cNvPr>
          <p:cNvSpPr txBox="1"/>
          <p:nvPr/>
        </p:nvSpPr>
        <p:spPr>
          <a:xfrm>
            <a:off x="4321364" y="4911622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Vysílání expertů a školitelů konzulárních pracovníků na stáže/</a:t>
            </a:r>
            <a:r>
              <a:rPr lang="cs-CZ" sz="500" dirty="0" err="1"/>
              <a:t>secondmenty</a:t>
            </a:r>
            <a:endParaRPr lang="cs-CZ" sz="5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2128981-73C0-A2D4-1EB7-2DCAA6E6099B}"/>
              </a:ext>
            </a:extLst>
          </p:cNvPr>
          <p:cNvSpPr txBox="1"/>
          <p:nvPr/>
        </p:nvSpPr>
        <p:spPr>
          <a:xfrm>
            <a:off x="4326277" y="5577291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Vybudování nového IT systému pro správu žádostí o schengenská víza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CB6AB77-285D-FB05-A8E1-DF0F220A69CB}"/>
              </a:ext>
            </a:extLst>
          </p:cNvPr>
          <p:cNvSpPr txBox="1"/>
          <p:nvPr/>
        </p:nvSpPr>
        <p:spPr>
          <a:xfrm>
            <a:off x="4319651" y="5785038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Zajištění technologií, komunikačních prostředků a infrastruktury pro rozsáhlé informační systémy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8668C7D-D90F-0C4F-65FB-206E644A4D9A}"/>
              </a:ext>
            </a:extLst>
          </p:cNvPr>
          <p:cNvSpPr/>
          <p:nvPr/>
        </p:nvSpPr>
        <p:spPr>
          <a:xfrm>
            <a:off x="4227075" y="4121701"/>
            <a:ext cx="2466298" cy="2071554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195A33E-D99C-446D-6C76-F47DE952BD34}"/>
              </a:ext>
            </a:extLst>
          </p:cNvPr>
          <p:cNvCxnSpPr>
            <a:cxnSpLocks/>
            <a:stCxn id="41" idx="3"/>
            <a:endCxn id="62" idx="1"/>
          </p:cNvCxnSpPr>
          <p:nvPr/>
        </p:nvCxnSpPr>
        <p:spPr>
          <a:xfrm>
            <a:off x="3905315" y="4337310"/>
            <a:ext cx="414335" cy="2882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3BC5A8E-0B3D-8335-7F1C-40ECBFAF0D21}"/>
              </a:ext>
            </a:extLst>
          </p:cNvPr>
          <p:cNvCxnSpPr>
            <a:cxnSpLocks/>
            <a:stCxn id="40" idx="3"/>
            <a:endCxn id="64" idx="1"/>
          </p:cNvCxnSpPr>
          <p:nvPr/>
        </p:nvCxnSpPr>
        <p:spPr>
          <a:xfrm flipV="1">
            <a:off x="3905315" y="4604466"/>
            <a:ext cx="416882" cy="2858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207E65B-29B8-3EF1-D9F4-8D74B500AE3A}"/>
              </a:ext>
            </a:extLst>
          </p:cNvPr>
          <p:cNvCxnSpPr>
            <a:cxnSpLocks/>
            <a:stCxn id="45" idx="3"/>
            <a:endCxn id="66" idx="1"/>
          </p:cNvCxnSpPr>
          <p:nvPr/>
        </p:nvCxnSpPr>
        <p:spPr>
          <a:xfrm flipV="1">
            <a:off x="3905315" y="4996261"/>
            <a:ext cx="416049" cy="1898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5488815-C6C8-6129-BB27-7853FEC81A95}"/>
              </a:ext>
            </a:extLst>
          </p:cNvPr>
          <p:cNvCxnSpPr>
            <a:cxnSpLocks/>
            <a:stCxn id="44" idx="3"/>
            <a:endCxn id="62" idx="1"/>
          </p:cNvCxnSpPr>
          <p:nvPr/>
        </p:nvCxnSpPr>
        <p:spPr>
          <a:xfrm flipV="1">
            <a:off x="3905315" y="4366131"/>
            <a:ext cx="414335" cy="22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3682450-CAC6-3DDF-E58D-41EEC6230D15}"/>
              </a:ext>
            </a:extLst>
          </p:cNvPr>
          <p:cNvCxnSpPr>
            <a:cxnSpLocks/>
            <a:stCxn id="40" idx="3"/>
            <a:endCxn id="65" idx="1"/>
          </p:cNvCxnSpPr>
          <p:nvPr/>
        </p:nvCxnSpPr>
        <p:spPr>
          <a:xfrm flipV="1">
            <a:off x="3905315" y="4800877"/>
            <a:ext cx="416882" cy="8947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F0AFE5E3-BE2C-3FD5-26FD-AC2B62B272A9}"/>
              </a:ext>
            </a:extLst>
          </p:cNvPr>
          <p:cNvCxnSpPr>
            <a:cxnSpLocks/>
            <a:stCxn id="45" idx="3"/>
            <a:endCxn id="63" idx="1"/>
          </p:cNvCxnSpPr>
          <p:nvPr/>
        </p:nvCxnSpPr>
        <p:spPr>
          <a:xfrm>
            <a:off x="3905315" y="5186115"/>
            <a:ext cx="409458" cy="681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F3A677C-8268-0B13-F374-98402070339F}"/>
              </a:ext>
            </a:extLst>
          </p:cNvPr>
          <p:cNvCxnSpPr>
            <a:cxnSpLocks/>
            <a:stCxn id="39" idx="3"/>
            <a:endCxn id="67" idx="1"/>
          </p:cNvCxnSpPr>
          <p:nvPr/>
        </p:nvCxnSpPr>
        <p:spPr>
          <a:xfrm>
            <a:off x="3891741" y="5633543"/>
            <a:ext cx="434536" cy="283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6A40C06B-0D3E-D4A9-10F6-18BCC58E93EC}"/>
              </a:ext>
            </a:extLst>
          </p:cNvPr>
          <p:cNvCxnSpPr>
            <a:cxnSpLocks/>
            <a:stCxn id="37" idx="3"/>
            <a:endCxn id="68" idx="1"/>
          </p:cNvCxnSpPr>
          <p:nvPr/>
        </p:nvCxnSpPr>
        <p:spPr>
          <a:xfrm flipV="1">
            <a:off x="3891741" y="5908149"/>
            <a:ext cx="427910" cy="3301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F8967C2-F06D-7781-F5ED-D4521DC46452}"/>
              </a:ext>
            </a:extLst>
          </p:cNvPr>
          <p:cNvCxnSpPr>
            <a:cxnSpLocks/>
            <a:stCxn id="46" idx="3"/>
            <a:endCxn id="68" idx="1"/>
          </p:cNvCxnSpPr>
          <p:nvPr/>
        </p:nvCxnSpPr>
        <p:spPr>
          <a:xfrm flipV="1">
            <a:off x="3891741" y="5908149"/>
            <a:ext cx="427910" cy="85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AA2A496-7ED5-735F-F3B2-9A4F4E10D617}"/>
              </a:ext>
            </a:extLst>
          </p:cNvPr>
          <p:cNvCxnSpPr>
            <a:cxnSpLocks/>
            <a:stCxn id="9" idx="3"/>
            <a:endCxn id="54" idx="1"/>
          </p:cNvCxnSpPr>
          <p:nvPr/>
        </p:nvCxnSpPr>
        <p:spPr>
          <a:xfrm>
            <a:off x="3889810" y="789064"/>
            <a:ext cx="436467" cy="2567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319CC01-12B6-70F9-651A-34E6B127F6AE}"/>
              </a:ext>
            </a:extLst>
          </p:cNvPr>
          <p:cNvCxnSpPr>
            <a:cxnSpLocks/>
            <a:stCxn id="19" idx="3"/>
            <a:endCxn id="53" idx="1"/>
          </p:cNvCxnSpPr>
          <p:nvPr/>
        </p:nvCxnSpPr>
        <p:spPr>
          <a:xfrm>
            <a:off x="3889810" y="1061577"/>
            <a:ext cx="436467" cy="2668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CF2FD16-3893-2571-7CE5-A2660AD6B453}"/>
              </a:ext>
            </a:extLst>
          </p:cNvPr>
          <p:cNvCxnSpPr>
            <a:cxnSpLocks/>
            <a:stCxn id="11" idx="3"/>
            <a:endCxn id="56" idx="1"/>
          </p:cNvCxnSpPr>
          <p:nvPr/>
        </p:nvCxnSpPr>
        <p:spPr>
          <a:xfrm flipV="1">
            <a:off x="3895325" y="3039872"/>
            <a:ext cx="438108" cy="16879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D91DE59-E894-3E63-2D5C-FF4043D4F286}"/>
              </a:ext>
            </a:extLst>
          </p:cNvPr>
          <p:cNvCxnSpPr>
            <a:cxnSpLocks/>
            <a:stCxn id="10" idx="3"/>
            <a:endCxn id="59" idx="1"/>
          </p:cNvCxnSpPr>
          <p:nvPr/>
        </p:nvCxnSpPr>
        <p:spPr>
          <a:xfrm>
            <a:off x="3886723" y="1334092"/>
            <a:ext cx="439554" cy="27924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2BB8994-1663-14CE-1FA8-A821EF07174D}"/>
              </a:ext>
            </a:extLst>
          </p:cNvPr>
          <p:cNvCxnSpPr>
            <a:cxnSpLocks/>
            <a:stCxn id="10" idx="3"/>
            <a:endCxn id="60" idx="1"/>
          </p:cNvCxnSpPr>
          <p:nvPr/>
        </p:nvCxnSpPr>
        <p:spPr>
          <a:xfrm>
            <a:off x="3886723" y="1334092"/>
            <a:ext cx="439554" cy="52955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70721F6-F10E-063D-B4FB-FD646D8DD10A}"/>
              </a:ext>
            </a:extLst>
          </p:cNvPr>
          <p:cNvCxnSpPr>
            <a:cxnSpLocks/>
            <a:stCxn id="26" idx="3"/>
            <a:endCxn id="58" idx="1"/>
          </p:cNvCxnSpPr>
          <p:nvPr/>
        </p:nvCxnSpPr>
        <p:spPr>
          <a:xfrm>
            <a:off x="3894854" y="2571193"/>
            <a:ext cx="438579" cy="1073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A4385679-0FB6-A73B-EFE0-B28B3A0E734F}"/>
              </a:ext>
            </a:extLst>
          </p:cNvPr>
          <p:cNvCxnSpPr>
            <a:cxnSpLocks/>
            <a:stCxn id="25" idx="3"/>
            <a:endCxn id="58" idx="1"/>
          </p:cNvCxnSpPr>
          <p:nvPr/>
        </p:nvCxnSpPr>
        <p:spPr>
          <a:xfrm flipV="1">
            <a:off x="3894855" y="2678566"/>
            <a:ext cx="438578" cy="1275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B97964F-4F69-126E-FC13-0BF60099144F}"/>
              </a:ext>
            </a:extLst>
          </p:cNvPr>
          <p:cNvCxnSpPr>
            <a:cxnSpLocks/>
            <a:stCxn id="12" idx="3"/>
            <a:endCxn id="52" idx="1"/>
          </p:cNvCxnSpPr>
          <p:nvPr/>
        </p:nvCxnSpPr>
        <p:spPr>
          <a:xfrm>
            <a:off x="3884901" y="1610720"/>
            <a:ext cx="441376" cy="45039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CDC2E24-ED03-4526-C7C5-5B4DD3928072}"/>
              </a:ext>
            </a:extLst>
          </p:cNvPr>
          <p:cNvCxnSpPr>
            <a:cxnSpLocks/>
            <a:stCxn id="24" idx="3"/>
            <a:endCxn id="55" idx="1"/>
          </p:cNvCxnSpPr>
          <p:nvPr/>
        </p:nvCxnSpPr>
        <p:spPr>
          <a:xfrm>
            <a:off x="3884901" y="1885314"/>
            <a:ext cx="441376" cy="40674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7021E9EF-2D41-7018-B01E-F5FA909D4AEB}"/>
              </a:ext>
            </a:extLst>
          </p:cNvPr>
          <p:cNvSpPr txBox="1"/>
          <p:nvPr/>
        </p:nvSpPr>
        <p:spPr>
          <a:xfrm>
            <a:off x="2223672" y="3322091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Vznik oddělení řízení o opravném prostředku ETIAS na MV ČR - odboru azylové a migrační politiky</a:t>
            </a:r>
            <a:endParaRPr lang="cs-CZ" sz="500" dirty="0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29AA430-C192-DB23-1AE2-EC1294770C2E}"/>
              </a:ext>
            </a:extLst>
          </p:cNvPr>
          <p:cNvCxnSpPr>
            <a:cxnSpLocks/>
            <a:stCxn id="88" idx="3"/>
            <a:endCxn id="57" idx="1"/>
          </p:cNvCxnSpPr>
          <p:nvPr/>
        </p:nvCxnSpPr>
        <p:spPr>
          <a:xfrm flipV="1">
            <a:off x="3894855" y="3243417"/>
            <a:ext cx="438578" cy="2017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363AA7-1AB2-C133-E49A-65787D2FE633}"/>
              </a:ext>
            </a:extLst>
          </p:cNvPr>
          <p:cNvSpPr txBox="1"/>
          <p:nvPr/>
        </p:nvSpPr>
        <p:spPr>
          <a:xfrm>
            <a:off x="271320" y="3388113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Nové povinnosti ČR vyplývající z nařízení (EU) 2018/1240, kterým se zřizuje ETIAS</a:t>
            </a:r>
            <a:endParaRPr lang="cs-CZ" sz="500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C22A5E1-0413-8231-B5F4-B8D55B23F64A}"/>
              </a:ext>
            </a:extLst>
          </p:cNvPr>
          <p:cNvCxnSpPr>
            <a:cxnSpLocks/>
            <a:stCxn id="90" idx="3"/>
            <a:endCxn id="88" idx="1"/>
          </p:cNvCxnSpPr>
          <p:nvPr/>
        </p:nvCxnSpPr>
        <p:spPr>
          <a:xfrm flipV="1">
            <a:off x="2008283" y="3445202"/>
            <a:ext cx="215389" cy="6602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C5C8C6EE-0069-E0BE-52E3-DDBA73B575F6}"/>
              </a:ext>
            </a:extLst>
          </p:cNvPr>
          <p:cNvSpPr txBox="1"/>
          <p:nvPr/>
        </p:nvSpPr>
        <p:spPr>
          <a:xfrm>
            <a:off x="8659548" y="1829508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Udržení technických a personálních standardů pro efektivní odhalování neregulérních dokladů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280CD72-3E7D-C09F-B901-4E80D54925CB}"/>
              </a:ext>
            </a:extLst>
          </p:cNvPr>
          <p:cNvSpPr txBox="1"/>
          <p:nvPr/>
        </p:nvSpPr>
        <p:spPr>
          <a:xfrm>
            <a:off x="8659548" y="2100918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Zajištění souladu národní implementace rámce EUROSUR s nařízením (EU) 2019/1896</a:t>
            </a:r>
            <a:endParaRPr lang="cs-CZ" sz="5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4450AE3-2DB0-1A41-291D-E163EEEAC23F}"/>
              </a:ext>
            </a:extLst>
          </p:cNvPr>
          <p:cNvSpPr txBox="1"/>
          <p:nvPr/>
        </p:nvSpPr>
        <p:spPr>
          <a:xfrm>
            <a:off x="8659548" y="1350078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Zvýšení kapacity hraniční kontroly na mezinárodních letištích</a:t>
            </a:r>
            <a:endParaRPr lang="cs-CZ" sz="50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C80D94C-C133-2FA2-A306-4F5D629AC415}"/>
              </a:ext>
            </a:extLst>
          </p:cNvPr>
          <p:cNvSpPr txBox="1"/>
          <p:nvPr/>
        </p:nvSpPr>
        <p:spPr>
          <a:xfrm>
            <a:off x="8659548" y="1059923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Zefektivnění kontrol na vnějších hranicích mimo jiné prostřednictvím nástrojů ověřování biometrických údajů</a:t>
            </a:r>
            <a:endParaRPr lang="cs-CZ" sz="50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8E83E50-C114-D1DA-762E-06FA33218ED9}"/>
              </a:ext>
            </a:extLst>
          </p:cNvPr>
          <p:cNvSpPr txBox="1"/>
          <p:nvPr/>
        </p:nvSpPr>
        <p:spPr>
          <a:xfrm>
            <a:off x="8653554" y="2654947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Zkvalitnění jazykových dovedností policistů</a:t>
            </a:r>
            <a:endParaRPr lang="cs-CZ" sz="50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AF275D4-1D49-38DB-BBC9-D7E4ED64EA3C}"/>
              </a:ext>
            </a:extLst>
          </p:cNvPr>
          <p:cNvSpPr txBox="1"/>
          <p:nvPr/>
        </p:nvSpPr>
        <p:spPr>
          <a:xfrm>
            <a:off x="8659548" y="1558062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Zajištění vysoké efektivnosti, bezpečnosti a stability provozu IT systémů</a:t>
            </a:r>
            <a:endParaRPr lang="cs-CZ" sz="50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A363E18-258E-D779-A916-BC6F07BF78FD}"/>
              </a:ext>
            </a:extLst>
          </p:cNvPr>
          <p:cNvSpPr txBox="1"/>
          <p:nvPr/>
        </p:nvSpPr>
        <p:spPr>
          <a:xfrm>
            <a:off x="8657581" y="2364381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Usnadnění procesu vykazování statistických dat pro potřeby orgánů EU</a:t>
            </a:r>
            <a:endParaRPr lang="cs-CZ" sz="50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C5C2D41-BD19-BF4E-871D-720D5D66FA46}"/>
              </a:ext>
            </a:extLst>
          </p:cNvPr>
          <p:cNvSpPr txBox="1"/>
          <p:nvPr/>
        </p:nvSpPr>
        <p:spPr>
          <a:xfrm>
            <a:off x="8668795" y="5013466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Ověření a evaluace praktické aplikace vízových předpisů</a:t>
            </a:r>
            <a:endParaRPr lang="cs-CZ" sz="50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EA7B9D0-3547-FA00-0164-3F14AC764A06}"/>
              </a:ext>
            </a:extLst>
          </p:cNvPr>
          <p:cNvSpPr txBox="1"/>
          <p:nvPr/>
        </p:nvSpPr>
        <p:spPr>
          <a:xfrm>
            <a:off x="8637437" y="4518994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Zajištění vysoké úrovně bezpečnosti zastupitelských úŕadů, společně s vybudováním klientsky přátelského zázemí</a:t>
            </a:r>
            <a:endParaRPr lang="cs-CZ" sz="5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D45B10A-4107-3F0F-70AF-F38792A0EE08}"/>
              </a:ext>
            </a:extLst>
          </p:cNvPr>
          <p:cNvSpPr txBox="1"/>
          <p:nvPr/>
        </p:nvSpPr>
        <p:spPr>
          <a:xfrm>
            <a:off x="8666247" y="4810721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Zajištění soustavného vzdělávání konzulárních pracovníků</a:t>
            </a:r>
            <a:endParaRPr lang="cs-CZ" sz="50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7141B4F-13B0-B2E4-6FE4-6C3DCA5ACD0D}"/>
              </a:ext>
            </a:extLst>
          </p:cNvPr>
          <p:cNvSpPr txBox="1"/>
          <p:nvPr/>
        </p:nvSpPr>
        <p:spPr>
          <a:xfrm>
            <a:off x="8653554" y="5594166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Zajištění vysoké efektivnosti, bezpečnosti a stability provozu IT systémů </a:t>
            </a:r>
            <a:endParaRPr lang="cs-CZ" sz="50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F1884E2-5655-34F8-2BD6-13A951771C69}"/>
              </a:ext>
            </a:extLst>
          </p:cNvPr>
          <p:cNvSpPr txBox="1"/>
          <p:nvPr/>
        </p:nvSpPr>
        <p:spPr>
          <a:xfrm>
            <a:off x="8653554" y="5316901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Snížení administrativní zátěže při zpracovávání žádostí o schengenská víza</a:t>
            </a:r>
            <a:endParaRPr lang="cs-CZ" sz="50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343BA46-FFC3-444C-8043-F0FD5CD15BD0}"/>
              </a:ext>
            </a:extLst>
          </p:cNvPr>
          <p:cNvSpPr txBox="1"/>
          <p:nvPr/>
        </p:nvSpPr>
        <p:spPr>
          <a:xfrm>
            <a:off x="8659548" y="2855775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 Zajištění souladu výkonu správního řízení s nařízením (EU) 2018/1240 (ETIAS) v otázce řízení o opravném prostředku.  </a:t>
            </a:r>
            <a:endParaRPr lang="cs-CZ" sz="500"/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BB779291-187A-049C-5C69-5CCCB8F76B1E}"/>
              </a:ext>
            </a:extLst>
          </p:cNvPr>
          <p:cNvCxnSpPr>
            <a:cxnSpLocks/>
            <a:stCxn id="52" idx="3"/>
            <a:endCxn id="92" idx="1"/>
          </p:cNvCxnSpPr>
          <p:nvPr/>
        </p:nvCxnSpPr>
        <p:spPr>
          <a:xfrm flipV="1">
            <a:off x="6634626" y="1952619"/>
            <a:ext cx="2024922" cy="10849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F6BD412-B518-9494-ABE3-ED9D19DC952E}"/>
              </a:ext>
            </a:extLst>
          </p:cNvPr>
          <p:cNvCxnSpPr>
            <a:cxnSpLocks/>
            <a:stCxn id="54" idx="3"/>
            <a:endCxn id="293" idx="2"/>
          </p:cNvCxnSpPr>
          <p:nvPr/>
        </p:nvCxnSpPr>
        <p:spPr>
          <a:xfrm flipV="1">
            <a:off x="6634626" y="996233"/>
            <a:ext cx="414921" cy="4961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4A0456A4-C6ED-05A8-55EA-F3BA965620EE}"/>
              </a:ext>
            </a:extLst>
          </p:cNvPr>
          <p:cNvCxnSpPr>
            <a:cxnSpLocks/>
            <a:stCxn id="53" idx="3"/>
            <a:endCxn id="94" idx="1"/>
          </p:cNvCxnSpPr>
          <p:nvPr/>
        </p:nvCxnSpPr>
        <p:spPr>
          <a:xfrm>
            <a:off x="6634626" y="1328377"/>
            <a:ext cx="2024922" cy="10634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0ED04C4E-6A4B-D715-F7FD-9FD305CD78CA}"/>
              </a:ext>
            </a:extLst>
          </p:cNvPr>
          <p:cNvCxnSpPr>
            <a:cxnSpLocks/>
            <a:stCxn id="55" idx="3"/>
            <a:endCxn id="93" idx="1"/>
          </p:cNvCxnSpPr>
          <p:nvPr/>
        </p:nvCxnSpPr>
        <p:spPr>
          <a:xfrm flipV="1">
            <a:off x="6634626" y="2224029"/>
            <a:ext cx="2024922" cy="6803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0A3F855C-D7CC-064B-3CCD-E545CEA6D8A9}"/>
              </a:ext>
            </a:extLst>
          </p:cNvPr>
          <p:cNvCxnSpPr>
            <a:cxnSpLocks/>
            <a:stCxn id="57" idx="3"/>
            <a:endCxn id="104" idx="1"/>
          </p:cNvCxnSpPr>
          <p:nvPr/>
        </p:nvCxnSpPr>
        <p:spPr>
          <a:xfrm flipV="1">
            <a:off x="6641782" y="2978886"/>
            <a:ext cx="2017766" cy="26453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E8A3276E-967F-A165-D25C-6EEE5DAB01B7}"/>
              </a:ext>
            </a:extLst>
          </p:cNvPr>
          <p:cNvCxnSpPr>
            <a:cxnSpLocks/>
            <a:stCxn id="56" idx="3"/>
            <a:endCxn id="326" idx="2"/>
          </p:cNvCxnSpPr>
          <p:nvPr/>
        </p:nvCxnSpPr>
        <p:spPr>
          <a:xfrm flipV="1">
            <a:off x="6641782" y="2863559"/>
            <a:ext cx="407765" cy="17631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32E9265-4EA7-5E60-A384-0CC4154383B4}"/>
              </a:ext>
            </a:extLst>
          </p:cNvPr>
          <p:cNvCxnSpPr>
            <a:cxnSpLocks/>
            <a:stCxn id="58" idx="3"/>
            <a:endCxn id="318" idx="2"/>
          </p:cNvCxnSpPr>
          <p:nvPr/>
        </p:nvCxnSpPr>
        <p:spPr>
          <a:xfrm flipV="1">
            <a:off x="6641782" y="2506462"/>
            <a:ext cx="780010" cy="1721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7CB91FA4-DF06-96CE-633C-8C9FFEA3BECE}"/>
              </a:ext>
            </a:extLst>
          </p:cNvPr>
          <p:cNvCxnSpPr>
            <a:cxnSpLocks/>
            <a:stCxn id="59" idx="3"/>
            <a:endCxn id="307" idx="2"/>
          </p:cNvCxnSpPr>
          <p:nvPr/>
        </p:nvCxnSpPr>
        <p:spPr>
          <a:xfrm flipV="1">
            <a:off x="6634626" y="1573336"/>
            <a:ext cx="430125" cy="4000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75C2CFBC-167E-3D91-FE0D-6A9522D8CE78}"/>
              </a:ext>
            </a:extLst>
          </p:cNvPr>
          <p:cNvCxnSpPr>
            <a:cxnSpLocks/>
            <a:stCxn id="60" idx="3"/>
            <a:endCxn id="97" idx="1"/>
          </p:cNvCxnSpPr>
          <p:nvPr/>
        </p:nvCxnSpPr>
        <p:spPr>
          <a:xfrm flipV="1">
            <a:off x="6634626" y="1681173"/>
            <a:ext cx="2024922" cy="18247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451CDCFD-8499-D555-6A03-045842A1F16F}"/>
              </a:ext>
            </a:extLst>
          </p:cNvPr>
          <p:cNvCxnSpPr>
            <a:cxnSpLocks/>
            <a:stCxn id="62" idx="3"/>
            <a:endCxn id="344" idx="2"/>
          </p:cNvCxnSpPr>
          <p:nvPr/>
        </p:nvCxnSpPr>
        <p:spPr>
          <a:xfrm flipV="1">
            <a:off x="6627999" y="4319139"/>
            <a:ext cx="421548" cy="4699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00BEBF50-DD66-6D59-5BCA-81AE4E4BBCFE}"/>
              </a:ext>
            </a:extLst>
          </p:cNvPr>
          <p:cNvCxnSpPr>
            <a:cxnSpLocks/>
            <a:stCxn id="64" idx="3"/>
            <a:endCxn id="355" idx="2"/>
          </p:cNvCxnSpPr>
          <p:nvPr/>
        </p:nvCxnSpPr>
        <p:spPr>
          <a:xfrm flipV="1">
            <a:off x="6630546" y="4593237"/>
            <a:ext cx="752550" cy="112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D0734BD4-0330-C07F-DEA7-E519466464B8}"/>
              </a:ext>
            </a:extLst>
          </p:cNvPr>
          <p:cNvCxnSpPr>
            <a:cxnSpLocks/>
            <a:stCxn id="65" idx="3"/>
            <a:endCxn id="101" idx="1"/>
          </p:cNvCxnSpPr>
          <p:nvPr/>
        </p:nvCxnSpPr>
        <p:spPr>
          <a:xfrm>
            <a:off x="6630546" y="4800877"/>
            <a:ext cx="2035701" cy="9448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1E813BE4-CA3B-9E17-6BD0-991E8A440D66}"/>
              </a:ext>
            </a:extLst>
          </p:cNvPr>
          <p:cNvCxnSpPr>
            <a:cxnSpLocks/>
            <a:stCxn id="66" idx="3"/>
            <a:endCxn id="341" idx="2"/>
          </p:cNvCxnSpPr>
          <p:nvPr/>
        </p:nvCxnSpPr>
        <p:spPr>
          <a:xfrm flipV="1">
            <a:off x="6629713" y="4991067"/>
            <a:ext cx="784971" cy="519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CEE5F44C-3128-2872-49BE-6A73B7B69EBD}"/>
              </a:ext>
            </a:extLst>
          </p:cNvPr>
          <p:cNvCxnSpPr>
            <a:cxnSpLocks/>
            <a:stCxn id="63" idx="3"/>
            <a:endCxn id="335" idx="2"/>
          </p:cNvCxnSpPr>
          <p:nvPr/>
        </p:nvCxnSpPr>
        <p:spPr>
          <a:xfrm>
            <a:off x="6623122" y="5254284"/>
            <a:ext cx="762416" cy="639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E880F60D-12B0-A6EE-9061-55EFA8475385}"/>
              </a:ext>
            </a:extLst>
          </p:cNvPr>
          <p:cNvCxnSpPr>
            <a:cxnSpLocks/>
            <a:stCxn id="67" idx="3"/>
            <a:endCxn id="373" idx="2"/>
          </p:cNvCxnSpPr>
          <p:nvPr/>
        </p:nvCxnSpPr>
        <p:spPr>
          <a:xfrm flipV="1">
            <a:off x="6634626" y="5655721"/>
            <a:ext cx="414921" cy="62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1E973799-6374-A448-BC49-665A35E04213}"/>
              </a:ext>
            </a:extLst>
          </p:cNvPr>
          <p:cNvCxnSpPr>
            <a:cxnSpLocks/>
            <a:stCxn id="68" idx="3"/>
            <a:endCxn id="383" idx="2"/>
          </p:cNvCxnSpPr>
          <p:nvPr/>
        </p:nvCxnSpPr>
        <p:spPr>
          <a:xfrm>
            <a:off x="6628000" y="5908149"/>
            <a:ext cx="425942" cy="10989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A1E366F-421A-18AD-FBBE-B8D59936063A}"/>
              </a:ext>
            </a:extLst>
          </p:cNvPr>
          <p:cNvGrpSpPr/>
          <p:nvPr/>
        </p:nvGrpSpPr>
        <p:grpSpPr>
          <a:xfrm>
            <a:off x="5234235" y="3502904"/>
            <a:ext cx="482603" cy="200319"/>
            <a:chOff x="4189896" y="4692443"/>
            <a:chExt cx="482603" cy="200319"/>
          </a:xfrm>
          <a:solidFill>
            <a:srgbClr val="D2F4DC"/>
          </a:solidFill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7DC3757-A9F5-7F25-F1DD-8A6042A9C9AE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5457286-9BC3-8A47-8CC5-4BF45D139381}"/>
                </a:ext>
              </a:extLst>
            </p:cNvPr>
            <p:cNvSpPr txBox="1"/>
            <p:nvPr/>
          </p:nvSpPr>
          <p:spPr>
            <a:xfrm>
              <a:off x="4285940" y="4713393"/>
              <a:ext cx="290513" cy="1692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500" dirty="0"/>
                <a:t>SC1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39CA02F-CD65-150F-7708-21D37B5976F0}"/>
              </a:ext>
            </a:extLst>
          </p:cNvPr>
          <p:cNvGrpSpPr/>
          <p:nvPr/>
        </p:nvGrpSpPr>
        <p:grpSpPr>
          <a:xfrm>
            <a:off x="5232523" y="6093467"/>
            <a:ext cx="482603" cy="200319"/>
            <a:chOff x="4189896" y="4692443"/>
            <a:chExt cx="482603" cy="200319"/>
          </a:xfrm>
          <a:solidFill>
            <a:srgbClr val="D2F4DC"/>
          </a:solidFill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18DF28C9-DE55-4A37-9C61-1D9E2BEEEBDB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9AEEC34-79A1-7B06-848E-F99E5F1603AE}"/>
                </a:ext>
              </a:extLst>
            </p:cNvPr>
            <p:cNvSpPr txBox="1"/>
            <p:nvPr/>
          </p:nvSpPr>
          <p:spPr>
            <a:xfrm>
              <a:off x="4285940" y="4713393"/>
              <a:ext cx="290513" cy="1692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500"/>
                <a:t>SC2</a:t>
              </a:r>
            </a:p>
          </p:txBody>
        </p: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E1A46F61-1DEA-56C4-0BA7-5EC6725279C1}"/>
              </a:ext>
            </a:extLst>
          </p:cNvPr>
          <p:cNvSpPr txBox="1"/>
          <p:nvPr/>
        </p:nvSpPr>
        <p:spPr>
          <a:xfrm>
            <a:off x="9285391" y="376017"/>
            <a:ext cx="50098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VÝSLEDKY  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C467FCD6-CD8D-4316-1555-2B7B0004BC7B}"/>
              </a:ext>
            </a:extLst>
          </p:cNvPr>
          <p:cNvSpPr txBox="1"/>
          <p:nvPr/>
        </p:nvSpPr>
        <p:spPr>
          <a:xfrm>
            <a:off x="7089012" y="387352"/>
            <a:ext cx="11693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 dirty="0"/>
              <a:t>UKAZATELE VÝSTUPŮ A VÝSLEDKŮ  </a:t>
            </a: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BF9DFDD5-1A12-7DAE-080B-CFBB141B30AB}"/>
              </a:ext>
            </a:extLst>
          </p:cNvPr>
          <p:cNvCxnSpPr>
            <a:cxnSpLocks/>
            <a:stCxn id="310" idx="6"/>
            <a:endCxn id="97" idx="1"/>
          </p:cNvCxnSpPr>
          <p:nvPr/>
        </p:nvCxnSpPr>
        <p:spPr>
          <a:xfrm>
            <a:off x="8336766" y="1564535"/>
            <a:ext cx="322782" cy="11663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3072C9C0-2C86-AABC-7429-D00000AE31D2}"/>
              </a:ext>
            </a:extLst>
          </p:cNvPr>
          <p:cNvCxnSpPr>
            <a:cxnSpLocks/>
            <a:stCxn id="330" idx="6"/>
            <a:endCxn id="96" idx="1"/>
          </p:cNvCxnSpPr>
          <p:nvPr/>
        </p:nvCxnSpPr>
        <p:spPr>
          <a:xfrm flipV="1">
            <a:off x="8336766" y="2739586"/>
            <a:ext cx="316788" cy="11152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3AFFA3C-3346-709C-DAB7-F18587B3E859}"/>
              </a:ext>
            </a:extLst>
          </p:cNvPr>
          <p:cNvCxnSpPr>
            <a:cxnSpLocks/>
            <a:stCxn id="298" idx="6"/>
            <a:endCxn id="95" idx="1"/>
          </p:cNvCxnSpPr>
          <p:nvPr/>
        </p:nvCxnSpPr>
        <p:spPr>
          <a:xfrm>
            <a:off x="8305147" y="990358"/>
            <a:ext cx="354401" cy="1926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0D73F3AD-FC15-0FAF-143D-0D7B4CDEE10E}"/>
              </a:ext>
            </a:extLst>
          </p:cNvPr>
          <p:cNvCxnSpPr>
            <a:cxnSpLocks/>
            <a:stCxn id="355" idx="6"/>
            <a:endCxn id="101" idx="1"/>
          </p:cNvCxnSpPr>
          <p:nvPr/>
        </p:nvCxnSpPr>
        <p:spPr>
          <a:xfrm>
            <a:off x="7913349" y="4593237"/>
            <a:ext cx="752898" cy="30212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F999ED0-E1BA-E603-FEE6-2873C88FA6B9}"/>
              </a:ext>
            </a:extLst>
          </p:cNvPr>
          <p:cNvCxnSpPr>
            <a:cxnSpLocks/>
            <a:stCxn id="341" idx="6"/>
            <a:endCxn id="99" idx="1"/>
          </p:cNvCxnSpPr>
          <p:nvPr/>
        </p:nvCxnSpPr>
        <p:spPr>
          <a:xfrm>
            <a:off x="7944937" y="4991067"/>
            <a:ext cx="723858" cy="10703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E8B10173-24A8-371A-3534-9D89D42A7879}"/>
              </a:ext>
            </a:extLst>
          </p:cNvPr>
          <p:cNvCxnSpPr>
            <a:cxnSpLocks/>
            <a:stCxn id="347" idx="6"/>
            <a:endCxn id="100" idx="1"/>
          </p:cNvCxnSpPr>
          <p:nvPr/>
        </p:nvCxnSpPr>
        <p:spPr>
          <a:xfrm>
            <a:off x="8336765" y="4316108"/>
            <a:ext cx="300672" cy="3259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5AC54226-5A30-2F0F-34D9-D08E66B3AAD4}"/>
              </a:ext>
            </a:extLst>
          </p:cNvPr>
          <p:cNvCxnSpPr>
            <a:cxnSpLocks/>
            <a:stCxn id="374" idx="6"/>
            <a:endCxn id="102" idx="1"/>
          </p:cNvCxnSpPr>
          <p:nvPr/>
        </p:nvCxnSpPr>
        <p:spPr>
          <a:xfrm>
            <a:off x="8338012" y="5654759"/>
            <a:ext cx="315542" cy="6251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BFEC7AF7-338D-AE01-4EA4-BBAD4A5E44E6}"/>
              </a:ext>
            </a:extLst>
          </p:cNvPr>
          <p:cNvSpPr txBox="1"/>
          <p:nvPr/>
        </p:nvSpPr>
        <p:spPr>
          <a:xfrm>
            <a:off x="11120426" y="376017"/>
            <a:ext cx="50098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DOPADY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D76E9C6B-7AC9-4270-DA00-7C7360597AFA}"/>
              </a:ext>
            </a:extLst>
          </p:cNvPr>
          <p:cNvSpPr txBox="1"/>
          <p:nvPr/>
        </p:nvSpPr>
        <p:spPr>
          <a:xfrm>
            <a:off x="10794882" y="2029009"/>
            <a:ext cx="1353687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Efektivnější hraniční kontrola a správa hranic</a:t>
            </a:r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CC84F4A2-8DAE-B2E6-B41F-8343EE57EDC9}"/>
              </a:ext>
            </a:extLst>
          </p:cNvPr>
          <p:cNvCxnSpPr>
            <a:cxnSpLocks/>
            <a:stCxn id="95" idx="3"/>
            <a:endCxn id="147" idx="1"/>
          </p:cNvCxnSpPr>
          <p:nvPr/>
        </p:nvCxnSpPr>
        <p:spPr>
          <a:xfrm>
            <a:off x="10512710" y="1183034"/>
            <a:ext cx="282172" cy="9306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4134EF0E-9546-E82C-FC35-8D4EB0761D20}"/>
              </a:ext>
            </a:extLst>
          </p:cNvPr>
          <p:cNvCxnSpPr>
            <a:cxnSpLocks/>
            <a:stCxn id="94" idx="3"/>
            <a:endCxn id="147" idx="1"/>
          </p:cNvCxnSpPr>
          <p:nvPr/>
        </p:nvCxnSpPr>
        <p:spPr>
          <a:xfrm>
            <a:off x="10512710" y="1434717"/>
            <a:ext cx="282172" cy="67893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3CF005C8-497D-40D8-1DC7-C76444D3450D}"/>
              </a:ext>
            </a:extLst>
          </p:cNvPr>
          <p:cNvCxnSpPr>
            <a:cxnSpLocks/>
            <a:stCxn id="96" idx="3"/>
            <a:endCxn id="147" idx="1"/>
          </p:cNvCxnSpPr>
          <p:nvPr/>
        </p:nvCxnSpPr>
        <p:spPr>
          <a:xfrm flipV="1">
            <a:off x="10506716" y="2113648"/>
            <a:ext cx="288166" cy="62593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EF893D5F-FD42-9BB0-F9E9-F2DBD587E5C7}"/>
              </a:ext>
            </a:extLst>
          </p:cNvPr>
          <p:cNvCxnSpPr>
            <a:cxnSpLocks/>
            <a:stCxn id="97" idx="3"/>
            <a:endCxn id="147" idx="1"/>
          </p:cNvCxnSpPr>
          <p:nvPr/>
        </p:nvCxnSpPr>
        <p:spPr>
          <a:xfrm>
            <a:off x="10512710" y="1681173"/>
            <a:ext cx="282172" cy="43247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77989BD-3C69-DEA0-6C4C-4EFBB82C1ED0}"/>
              </a:ext>
            </a:extLst>
          </p:cNvPr>
          <p:cNvCxnSpPr>
            <a:cxnSpLocks/>
            <a:stCxn id="98" idx="3"/>
            <a:endCxn id="147" idx="1"/>
          </p:cNvCxnSpPr>
          <p:nvPr/>
        </p:nvCxnSpPr>
        <p:spPr>
          <a:xfrm flipV="1">
            <a:off x="10510743" y="2113648"/>
            <a:ext cx="284139" cy="37384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B0A989C0-4DCD-B1C2-A9CB-E1D25CEF998B}"/>
              </a:ext>
            </a:extLst>
          </p:cNvPr>
          <p:cNvCxnSpPr>
            <a:cxnSpLocks/>
            <a:stCxn id="92" idx="3"/>
            <a:endCxn id="147" idx="1"/>
          </p:cNvCxnSpPr>
          <p:nvPr/>
        </p:nvCxnSpPr>
        <p:spPr>
          <a:xfrm>
            <a:off x="10512710" y="1952619"/>
            <a:ext cx="282172" cy="1610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B469D52B-E7F2-95ED-23A0-0DE22677F4A6}"/>
              </a:ext>
            </a:extLst>
          </p:cNvPr>
          <p:cNvCxnSpPr>
            <a:cxnSpLocks/>
            <a:stCxn id="93" idx="3"/>
            <a:endCxn id="147" idx="1"/>
          </p:cNvCxnSpPr>
          <p:nvPr/>
        </p:nvCxnSpPr>
        <p:spPr>
          <a:xfrm flipV="1">
            <a:off x="10512710" y="2113648"/>
            <a:ext cx="282172" cy="11038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53F016AB-1EF7-20E2-FEE0-B1B71FF791CC}"/>
              </a:ext>
            </a:extLst>
          </p:cNvPr>
          <p:cNvCxnSpPr>
            <a:cxnSpLocks/>
            <a:stCxn id="104" idx="3"/>
            <a:endCxn id="147" idx="1"/>
          </p:cNvCxnSpPr>
          <p:nvPr/>
        </p:nvCxnSpPr>
        <p:spPr>
          <a:xfrm flipV="1">
            <a:off x="10512710" y="2113648"/>
            <a:ext cx="282172" cy="86523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55">
            <a:extLst>
              <a:ext uri="{FF2B5EF4-FFF2-40B4-BE49-F238E27FC236}">
                <a16:creationId xmlns:a16="http://schemas.microsoft.com/office/drawing/2014/main" id="{03DA5841-6486-C2CE-B6CC-35C630F7C101}"/>
              </a:ext>
            </a:extLst>
          </p:cNvPr>
          <p:cNvSpPr txBox="1"/>
          <p:nvPr/>
        </p:nvSpPr>
        <p:spPr>
          <a:xfrm>
            <a:off x="10794880" y="4404040"/>
            <a:ext cx="1353687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Vyšší standard poskytovaných služeb na zastupitelských úřadech včetně správné aplikace vízových postupů </a:t>
            </a:r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7B14CF0F-E64A-DE7C-95FA-74B0EA6335AA}"/>
              </a:ext>
            </a:extLst>
          </p:cNvPr>
          <p:cNvCxnSpPr>
            <a:cxnSpLocks/>
            <a:stCxn id="100" idx="3"/>
            <a:endCxn id="156" idx="1"/>
          </p:cNvCxnSpPr>
          <p:nvPr/>
        </p:nvCxnSpPr>
        <p:spPr>
          <a:xfrm flipV="1">
            <a:off x="10490599" y="4565623"/>
            <a:ext cx="304281" cy="764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3B61815F-6497-0F0B-07A3-C32DCE9C70CC}"/>
              </a:ext>
            </a:extLst>
          </p:cNvPr>
          <p:cNvCxnSpPr>
            <a:cxnSpLocks/>
            <a:stCxn id="101" idx="3"/>
            <a:endCxn id="156" idx="1"/>
          </p:cNvCxnSpPr>
          <p:nvPr/>
        </p:nvCxnSpPr>
        <p:spPr>
          <a:xfrm flipV="1">
            <a:off x="10519409" y="4565623"/>
            <a:ext cx="275471" cy="3297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56D9D5E2-2944-5E47-B578-19DBCFC78E7D}"/>
              </a:ext>
            </a:extLst>
          </p:cNvPr>
          <p:cNvCxnSpPr>
            <a:cxnSpLocks/>
            <a:stCxn id="99" idx="3"/>
            <a:endCxn id="156" idx="1"/>
          </p:cNvCxnSpPr>
          <p:nvPr/>
        </p:nvCxnSpPr>
        <p:spPr>
          <a:xfrm flipV="1">
            <a:off x="10521957" y="4565623"/>
            <a:ext cx="272923" cy="5324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>
            <a:extLst>
              <a:ext uri="{FF2B5EF4-FFF2-40B4-BE49-F238E27FC236}">
                <a16:creationId xmlns:a16="http://schemas.microsoft.com/office/drawing/2014/main" id="{53D23E11-1D01-2434-8CC1-82A541B2F4CA}"/>
              </a:ext>
            </a:extLst>
          </p:cNvPr>
          <p:cNvSpPr txBox="1"/>
          <p:nvPr/>
        </p:nvSpPr>
        <p:spPr>
          <a:xfrm>
            <a:off x="10794880" y="5471056"/>
            <a:ext cx="1353687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Digitalizace vízového procesu a funkční IT systémy v oblasti vízové politiky  </a:t>
            </a:r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29E2D756-963D-3581-1541-FF1862F8C55A}"/>
              </a:ext>
            </a:extLst>
          </p:cNvPr>
          <p:cNvCxnSpPr>
            <a:cxnSpLocks/>
            <a:stCxn id="103" idx="3"/>
            <a:endCxn id="160" idx="1"/>
          </p:cNvCxnSpPr>
          <p:nvPr/>
        </p:nvCxnSpPr>
        <p:spPr>
          <a:xfrm>
            <a:off x="10506716" y="5440012"/>
            <a:ext cx="288164" cy="15415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B35DC22D-701D-ECFB-5518-335BFC65E637}"/>
              </a:ext>
            </a:extLst>
          </p:cNvPr>
          <p:cNvCxnSpPr>
            <a:cxnSpLocks/>
            <a:stCxn id="102" idx="3"/>
            <a:endCxn id="160" idx="1"/>
          </p:cNvCxnSpPr>
          <p:nvPr/>
        </p:nvCxnSpPr>
        <p:spPr>
          <a:xfrm flipV="1">
            <a:off x="10506716" y="5594167"/>
            <a:ext cx="288164" cy="1231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6BCB2C71-1F4D-02A9-903A-6A73460778FD}"/>
              </a:ext>
            </a:extLst>
          </p:cNvPr>
          <p:cNvSpPr txBox="1"/>
          <p:nvPr/>
        </p:nvSpPr>
        <p:spPr>
          <a:xfrm>
            <a:off x="271320" y="3654073"/>
            <a:ext cx="173696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Personální podstav policejního útvaru zajišťujícího ochranu vnějších hranic</a:t>
            </a:r>
            <a:endParaRPr lang="cs-CZ" sz="500" dirty="0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37CD640-4774-1A2F-5759-49F12FB03F68}"/>
              </a:ext>
            </a:extLst>
          </p:cNvPr>
          <p:cNvSpPr/>
          <p:nvPr/>
        </p:nvSpPr>
        <p:spPr>
          <a:xfrm>
            <a:off x="214671" y="570319"/>
            <a:ext cx="1851698" cy="1622495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C5940C87-90F9-56DF-6C0C-32E78756A8C3}"/>
              </a:ext>
            </a:extLst>
          </p:cNvPr>
          <p:cNvGrpSpPr/>
          <p:nvPr/>
        </p:nvGrpSpPr>
        <p:grpSpPr>
          <a:xfrm>
            <a:off x="504130" y="2099278"/>
            <a:ext cx="1289127" cy="182223"/>
            <a:chOff x="4189896" y="4692443"/>
            <a:chExt cx="482603" cy="212603"/>
          </a:xfrm>
          <a:solidFill>
            <a:srgbClr val="D2F4DC"/>
          </a:solidFill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0234D71C-4EFB-161B-E769-5A1CE08B921B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18CAA7DD-A6B7-FAB9-BCE5-1A772523D420}"/>
                </a:ext>
              </a:extLst>
            </p:cNvPr>
            <p:cNvSpPr txBox="1"/>
            <p:nvPr/>
          </p:nvSpPr>
          <p:spPr>
            <a:xfrm>
              <a:off x="4264105" y="4707547"/>
              <a:ext cx="343709" cy="19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500" dirty="0"/>
                <a:t>IT systémy a infrastruktura </a:t>
              </a:r>
            </a:p>
          </p:txBody>
        </p:sp>
      </p:grpSp>
      <p:sp>
        <p:nvSpPr>
          <p:cNvPr id="168" name="Rectangle 167">
            <a:extLst>
              <a:ext uri="{FF2B5EF4-FFF2-40B4-BE49-F238E27FC236}">
                <a16:creationId xmlns:a16="http://schemas.microsoft.com/office/drawing/2014/main" id="{E09D6022-1DBE-57AB-7C0E-3ED0BD968B61}"/>
              </a:ext>
            </a:extLst>
          </p:cNvPr>
          <p:cNvSpPr/>
          <p:nvPr/>
        </p:nvSpPr>
        <p:spPr>
          <a:xfrm>
            <a:off x="220249" y="2322332"/>
            <a:ext cx="1851698" cy="643194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5E9AE2FE-B576-CD84-A415-1601C8095899}"/>
              </a:ext>
            </a:extLst>
          </p:cNvPr>
          <p:cNvGrpSpPr/>
          <p:nvPr/>
        </p:nvGrpSpPr>
        <p:grpSpPr>
          <a:xfrm>
            <a:off x="501083" y="2875524"/>
            <a:ext cx="1289127" cy="182223"/>
            <a:chOff x="4189896" y="4692443"/>
            <a:chExt cx="482603" cy="212603"/>
          </a:xfrm>
          <a:solidFill>
            <a:srgbClr val="D2F4DC"/>
          </a:solidFill>
        </p:grpSpPr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68D581-8297-59BF-86EE-D81D38ACED0F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BD455972-A416-4EBF-A15E-FED93C31210F}"/>
                </a:ext>
              </a:extLst>
            </p:cNvPr>
            <p:cNvSpPr txBox="1"/>
            <p:nvPr/>
          </p:nvSpPr>
          <p:spPr>
            <a:xfrm>
              <a:off x="4264105" y="4707547"/>
              <a:ext cx="343709" cy="19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500" dirty="0"/>
                <a:t>Data</a:t>
              </a:r>
            </a:p>
          </p:txBody>
        </p:sp>
      </p:grpSp>
      <p:sp>
        <p:nvSpPr>
          <p:cNvPr id="172" name="Rectangle 171">
            <a:extLst>
              <a:ext uri="{FF2B5EF4-FFF2-40B4-BE49-F238E27FC236}">
                <a16:creationId xmlns:a16="http://schemas.microsoft.com/office/drawing/2014/main" id="{9BEC2A50-A4E9-4877-C051-74C1DE298104}"/>
              </a:ext>
            </a:extLst>
          </p:cNvPr>
          <p:cNvSpPr/>
          <p:nvPr/>
        </p:nvSpPr>
        <p:spPr>
          <a:xfrm>
            <a:off x="220249" y="3113587"/>
            <a:ext cx="1851698" cy="93431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E7636C7E-E0F7-25CE-6EDF-1414FDBFBFD0}"/>
              </a:ext>
            </a:extLst>
          </p:cNvPr>
          <p:cNvGrpSpPr/>
          <p:nvPr/>
        </p:nvGrpSpPr>
        <p:grpSpPr>
          <a:xfrm>
            <a:off x="499549" y="3966614"/>
            <a:ext cx="1289127" cy="182223"/>
            <a:chOff x="4189896" y="4692443"/>
            <a:chExt cx="482603" cy="212603"/>
          </a:xfrm>
          <a:solidFill>
            <a:srgbClr val="D2F4DC"/>
          </a:solidFill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8E0ECF94-A9C1-B6FD-2C5A-9579761B3C43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B5558DD4-293E-538D-0044-B13119B9687A}"/>
                </a:ext>
              </a:extLst>
            </p:cNvPr>
            <p:cNvSpPr txBox="1"/>
            <p:nvPr/>
          </p:nvSpPr>
          <p:spPr>
            <a:xfrm>
              <a:off x="4264105" y="4707547"/>
              <a:ext cx="343709" cy="19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500" dirty="0"/>
                <a:t>Personální zajištění</a:t>
              </a:r>
            </a:p>
          </p:txBody>
        </p:sp>
      </p:grpSp>
      <p:sp>
        <p:nvSpPr>
          <p:cNvPr id="176" name="Rectangle 175">
            <a:extLst>
              <a:ext uri="{FF2B5EF4-FFF2-40B4-BE49-F238E27FC236}">
                <a16:creationId xmlns:a16="http://schemas.microsoft.com/office/drawing/2014/main" id="{8D061AED-7478-2933-C74E-73F2B90760D1}"/>
              </a:ext>
            </a:extLst>
          </p:cNvPr>
          <p:cNvSpPr/>
          <p:nvPr/>
        </p:nvSpPr>
        <p:spPr>
          <a:xfrm>
            <a:off x="214671" y="5606847"/>
            <a:ext cx="1851698" cy="829032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CE754762-DA33-62B0-0652-58B1300C5496}"/>
              </a:ext>
            </a:extLst>
          </p:cNvPr>
          <p:cNvGrpSpPr/>
          <p:nvPr/>
        </p:nvGrpSpPr>
        <p:grpSpPr>
          <a:xfrm>
            <a:off x="494926" y="6356466"/>
            <a:ext cx="1289127" cy="182223"/>
            <a:chOff x="4189896" y="4692443"/>
            <a:chExt cx="482603" cy="212603"/>
          </a:xfrm>
          <a:solidFill>
            <a:srgbClr val="D2F4DC"/>
          </a:solidFill>
        </p:grpSpPr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C348F05D-AF09-597B-D64E-D0D124CFF3F1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23CDBC9F-C070-ACB5-161F-A900D63CE3D9}"/>
                </a:ext>
              </a:extLst>
            </p:cNvPr>
            <p:cNvSpPr txBox="1"/>
            <p:nvPr/>
          </p:nvSpPr>
          <p:spPr>
            <a:xfrm>
              <a:off x="4264105" y="4707547"/>
              <a:ext cx="343709" cy="19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500" dirty="0"/>
                <a:t>IT systémy a infrastruktura</a:t>
              </a:r>
            </a:p>
          </p:txBody>
        </p:sp>
      </p:grpSp>
      <p:sp>
        <p:nvSpPr>
          <p:cNvPr id="180" name="Rectangle 179">
            <a:extLst>
              <a:ext uri="{FF2B5EF4-FFF2-40B4-BE49-F238E27FC236}">
                <a16:creationId xmlns:a16="http://schemas.microsoft.com/office/drawing/2014/main" id="{96DE9BE8-CD07-28F1-78CE-3285C993BA68}"/>
              </a:ext>
            </a:extLst>
          </p:cNvPr>
          <p:cNvSpPr/>
          <p:nvPr/>
        </p:nvSpPr>
        <p:spPr>
          <a:xfrm>
            <a:off x="214671" y="4246710"/>
            <a:ext cx="1851698" cy="117767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 dirty="0"/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0C604749-3B0F-A120-7EE4-69E644181D94}"/>
              </a:ext>
            </a:extLst>
          </p:cNvPr>
          <p:cNvGrpSpPr/>
          <p:nvPr/>
        </p:nvGrpSpPr>
        <p:grpSpPr>
          <a:xfrm>
            <a:off x="501083" y="5333271"/>
            <a:ext cx="1289127" cy="182226"/>
            <a:chOff x="4189896" y="4692443"/>
            <a:chExt cx="482603" cy="212607"/>
          </a:xfrm>
          <a:solidFill>
            <a:srgbClr val="D2F4DC"/>
          </a:solidFill>
        </p:grpSpPr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5F96E2-F727-8F9C-885B-F06E74E073A3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F41BF02E-C1BB-CA41-7D33-E41FDA72B705}"/>
                </a:ext>
              </a:extLst>
            </p:cNvPr>
            <p:cNvSpPr txBox="1"/>
            <p:nvPr/>
          </p:nvSpPr>
          <p:spPr>
            <a:xfrm>
              <a:off x="4264105" y="4707551"/>
              <a:ext cx="343709" cy="19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500" dirty="0"/>
                <a:t>Zastupitelské úřady</a:t>
              </a:r>
            </a:p>
          </p:txBody>
        </p:sp>
      </p:grp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AF5361FD-CB37-9016-75F0-884F3B082460}"/>
              </a:ext>
            </a:extLst>
          </p:cNvPr>
          <p:cNvCxnSpPr>
            <a:cxnSpLocks/>
            <a:stCxn id="163" idx="3"/>
            <a:endCxn id="186" idx="1"/>
          </p:cNvCxnSpPr>
          <p:nvPr/>
        </p:nvCxnSpPr>
        <p:spPr>
          <a:xfrm flipV="1">
            <a:off x="2008283" y="3686299"/>
            <a:ext cx="212275" cy="908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>
            <a:extLst>
              <a:ext uri="{FF2B5EF4-FFF2-40B4-BE49-F238E27FC236}">
                <a16:creationId xmlns:a16="http://schemas.microsoft.com/office/drawing/2014/main" id="{96249C6C-923A-5C91-951B-15A51EC67034}"/>
              </a:ext>
            </a:extLst>
          </p:cNvPr>
          <p:cNvSpPr txBox="1"/>
          <p:nvPr/>
        </p:nvSpPr>
        <p:spPr>
          <a:xfrm>
            <a:off x="2220558" y="3601660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Proaktivní náborová politika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C517AAA0-9DF0-DF1C-4A0B-3798A6BE3703}"/>
              </a:ext>
            </a:extLst>
          </p:cNvPr>
          <p:cNvSpPr txBox="1"/>
          <p:nvPr/>
        </p:nvSpPr>
        <p:spPr>
          <a:xfrm>
            <a:off x="265285" y="1830966"/>
            <a:ext cx="17410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Zvyšující se množství případů neregulérní migrace na území ČR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9056FF6E-6243-0FAF-2053-0A5E02BB6C03}"/>
              </a:ext>
            </a:extLst>
          </p:cNvPr>
          <p:cNvSpPr txBox="1"/>
          <p:nvPr/>
        </p:nvSpPr>
        <p:spPr>
          <a:xfrm>
            <a:off x="2213718" y="2036703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Efektivní využívání moderních technologií k odhalování neregulérní migrace</a:t>
            </a: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9B9A804E-F67B-5F98-6136-B7BF108BEB5E}"/>
              </a:ext>
            </a:extLst>
          </p:cNvPr>
          <p:cNvCxnSpPr>
            <a:cxnSpLocks/>
            <a:stCxn id="204" idx="3"/>
            <a:endCxn id="247" idx="1"/>
          </p:cNvCxnSpPr>
          <p:nvPr/>
        </p:nvCxnSpPr>
        <p:spPr>
          <a:xfrm>
            <a:off x="2006285" y="1954077"/>
            <a:ext cx="207433" cy="2057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Oval 292">
            <a:extLst>
              <a:ext uri="{FF2B5EF4-FFF2-40B4-BE49-F238E27FC236}">
                <a16:creationId xmlns:a16="http://schemas.microsoft.com/office/drawing/2014/main" id="{08F5AB93-70A8-78D3-E1F5-5FAB64DE87F1}"/>
              </a:ext>
            </a:extLst>
          </p:cNvPr>
          <p:cNvSpPr/>
          <p:nvPr/>
        </p:nvSpPr>
        <p:spPr>
          <a:xfrm>
            <a:off x="7049547" y="874480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041011</a:t>
            </a:r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9BA28B91-A752-23F8-10F0-9D6AF7107818}"/>
              </a:ext>
            </a:extLst>
          </p:cNvPr>
          <p:cNvSpPr/>
          <p:nvPr/>
        </p:nvSpPr>
        <p:spPr>
          <a:xfrm>
            <a:off x="7774894" y="868605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041170</a:t>
            </a:r>
          </a:p>
        </p:txBody>
      </p: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7277E170-0786-0730-82EE-63694ADD8807}"/>
              </a:ext>
            </a:extLst>
          </p:cNvPr>
          <p:cNvCxnSpPr>
            <a:cxnSpLocks/>
            <a:stCxn id="293" idx="6"/>
            <a:endCxn id="298" idx="2"/>
          </p:cNvCxnSpPr>
          <p:nvPr/>
        </p:nvCxnSpPr>
        <p:spPr>
          <a:xfrm flipV="1">
            <a:off x="7579798" y="990357"/>
            <a:ext cx="195094" cy="58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Oval 306">
            <a:extLst>
              <a:ext uri="{FF2B5EF4-FFF2-40B4-BE49-F238E27FC236}">
                <a16:creationId xmlns:a16="http://schemas.microsoft.com/office/drawing/2014/main" id="{834D8236-8702-0D54-4CFA-27DE35A38CC4}"/>
              </a:ext>
            </a:extLst>
          </p:cNvPr>
          <p:cNvSpPr/>
          <p:nvPr/>
        </p:nvSpPr>
        <p:spPr>
          <a:xfrm>
            <a:off x="7064751" y="1451583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041100</a:t>
            </a:r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48C84631-8494-BDFB-0805-8D5782146623}"/>
              </a:ext>
            </a:extLst>
          </p:cNvPr>
          <p:cNvSpPr/>
          <p:nvPr/>
        </p:nvSpPr>
        <p:spPr>
          <a:xfrm>
            <a:off x="7806513" y="1442782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041110</a:t>
            </a:r>
          </a:p>
        </p:txBody>
      </p: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9A6B5D46-710F-67F9-36E4-973B23767A41}"/>
              </a:ext>
            </a:extLst>
          </p:cNvPr>
          <p:cNvCxnSpPr>
            <a:cxnSpLocks/>
            <a:stCxn id="307" idx="6"/>
            <a:endCxn id="310" idx="2"/>
          </p:cNvCxnSpPr>
          <p:nvPr/>
        </p:nvCxnSpPr>
        <p:spPr>
          <a:xfrm flipV="1">
            <a:off x="7595003" y="1564536"/>
            <a:ext cx="211507" cy="88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Oval 317">
            <a:extLst>
              <a:ext uri="{FF2B5EF4-FFF2-40B4-BE49-F238E27FC236}">
                <a16:creationId xmlns:a16="http://schemas.microsoft.com/office/drawing/2014/main" id="{F73A11FF-B173-6585-FF99-216B9B96C24F}"/>
              </a:ext>
            </a:extLst>
          </p:cNvPr>
          <p:cNvSpPr/>
          <p:nvPr/>
        </p:nvSpPr>
        <p:spPr>
          <a:xfrm>
            <a:off x="7421792" y="2384709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041100</a:t>
            </a:r>
          </a:p>
        </p:txBody>
      </p: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C6BBC5F0-E42C-ECC3-6845-720FE8292D25}"/>
              </a:ext>
            </a:extLst>
          </p:cNvPr>
          <p:cNvCxnSpPr>
            <a:cxnSpLocks/>
            <a:stCxn id="318" idx="6"/>
            <a:endCxn id="98" idx="1"/>
          </p:cNvCxnSpPr>
          <p:nvPr/>
        </p:nvCxnSpPr>
        <p:spPr>
          <a:xfrm flipV="1">
            <a:off x="7952045" y="2487492"/>
            <a:ext cx="705536" cy="189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6" name="Oval 325">
            <a:extLst>
              <a:ext uri="{FF2B5EF4-FFF2-40B4-BE49-F238E27FC236}">
                <a16:creationId xmlns:a16="http://schemas.microsoft.com/office/drawing/2014/main" id="{2EB319E6-4433-4E56-2BC1-457AF87A12C3}"/>
              </a:ext>
            </a:extLst>
          </p:cNvPr>
          <p:cNvSpPr/>
          <p:nvPr/>
        </p:nvSpPr>
        <p:spPr>
          <a:xfrm>
            <a:off x="7049547" y="2741806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041081</a:t>
            </a:r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id="{09626B65-B189-EE11-DD92-A3C4FB4A8322}"/>
              </a:ext>
            </a:extLst>
          </p:cNvPr>
          <p:cNvSpPr/>
          <p:nvPr/>
        </p:nvSpPr>
        <p:spPr>
          <a:xfrm>
            <a:off x="7806513" y="2729354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041190</a:t>
            </a:r>
          </a:p>
        </p:txBody>
      </p: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C75D5A76-8BF8-CB92-29ED-2D33CF98F7FC}"/>
              </a:ext>
            </a:extLst>
          </p:cNvPr>
          <p:cNvCxnSpPr>
            <a:cxnSpLocks/>
            <a:stCxn id="326" idx="6"/>
            <a:endCxn id="330" idx="2"/>
          </p:cNvCxnSpPr>
          <p:nvPr/>
        </p:nvCxnSpPr>
        <p:spPr>
          <a:xfrm flipV="1">
            <a:off x="7579800" y="2851109"/>
            <a:ext cx="226713" cy="1245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Oval 334">
            <a:extLst>
              <a:ext uri="{FF2B5EF4-FFF2-40B4-BE49-F238E27FC236}">
                <a16:creationId xmlns:a16="http://schemas.microsoft.com/office/drawing/2014/main" id="{21080188-86C4-B645-9CBE-5551E3AD4126}"/>
              </a:ext>
            </a:extLst>
          </p:cNvPr>
          <p:cNvSpPr/>
          <p:nvPr/>
        </p:nvSpPr>
        <p:spPr>
          <a:xfrm>
            <a:off x="7385538" y="5196504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042140</a:t>
            </a:r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AC9881B1-AF1C-06F4-8F34-9AC1E9DDB17D}"/>
              </a:ext>
            </a:extLst>
          </p:cNvPr>
          <p:cNvCxnSpPr>
            <a:cxnSpLocks/>
            <a:stCxn id="335" idx="6"/>
            <a:endCxn id="99" idx="1"/>
          </p:cNvCxnSpPr>
          <p:nvPr/>
        </p:nvCxnSpPr>
        <p:spPr>
          <a:xfrm flipV="1">
            <a:off x="7915791" y="5098105"/>
            <a:ext cx="753004" cy="22015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" name="Oval 340">
            <a:extLst>
              <a:ext uri="{FF2B5EF4-FFF2-40B4-BE49-F238E27FC236}">
                <a16:creationId xmlns:a16="http://schemas.microsoft.com/office/drawing/2014/main" id="{A2788AFB-38EB-2D0C-C1DC-7CFB06E34ED3}"/>
              </a:ext>
            </a:extLst>
          </p:cNvPr>
          <p:cNvSpPr/>
          <p:nvPr/>
        </p:nvSpPr>
        <p:spPr>
          <a:xfrm>
            <a:off x="7414684" y="4869314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042030</a:t>
            </a:r>
          </a:p>
        </p:txBody>
      </p:sp>
      <p:sp>
        <p:nvSpPr>
          <p:cNvPr id="344" name="Oval 343">
            <a:extLst>
              <a:ext uri="{FF2B5EF4-FFF2-40B4-BE49-F238E27FC236}">
                <a16:creationId xmlns:a16="http://schemas.microsoft.com/office/drawing/2014/main" id="{9379D9CB-FF2B-14DD-246B-150B57D60729}"/>
              </a:ext>
            </a:extLst>
          </p:cNvPr>
          <p:cNvSpPr/>
          <p:nvPr/>
        </p:nvSpPr>
        <p:spPr>
          <a:xfrm>
            <a:off x="7049547" y="4197386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042080</a:t>
            </a:r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7755FC5-6646-C7A6-3C7E-A86E8737E94D}"/>
              </a:ext>
            </a:extLst>
          </p:cNvPr>
          <p:cNvSpPr/>
          <p:nvPr/>
        </p:nvSpPr>
        <p:spPr>
          <a:xfrm>
            <a:off x="7806512" y="4194355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042081</a:t>
            </a:r>
          </a:p>
        </p:txBody>
      </p:sp>
      <p:cxnSp>
        <p:nvCxnSpPr>
          <p:cNvPr id="348" name="Straight Connector 347">
            <a:extLst>
              <a:ext uri="{FF2B5EF4-FFF2-40B4-BE49-F238E27FC236}">
                <a16:creationId xmlns:a16="http://schemas.microsoft.com/office/drawing/2014/main" id="{E0A68EC7-C340-DD90-3BAE-7010175D2532}"/>
              </a:ext>
            </a:extLst>
          </p:cNvPr>
          <p:cNvCxnSpPr>
            <a:cxnSpLocks/>
            <a:stCxn id="344" idx="6"/>
            <a:endCxn id="347" idx="2"/>
          </p:cNvCxnSpPr>
          <p:nvPr/>
        </p:nvCxnSpPr>
        <p:spPr>
          <a:xfrm flipV="1">
            <a:off x="7579798" y="4316108"/>
            <a:ext cx="226712" cy="30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5" name="Oval 354">
            <a:extLst>
              <a:ext uri="{FF2B5EF4-FFF2-40B4-BE49-F238E27FC236}">
                <a16:creationId xmlns:a16="http://schemas.microsoft.com/office/drawing/2014/main" id="{CC2DA451-298D-32D5-34AE-8B4C3C4583AE}"/>
              </a:ext>
            </a:extLst>
          </p:cNvPr>
          <p:cNvSpPr/>
          <p:nvPr/>
        </p:nvSpPr>
        <p:spPr>
          <a:xfrm>
            <a:off x="7383096" y="4471484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042021</a:t>
            </a:r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id="{C08189F2-736E-D9DF-24FB-B51CA71AB8DD}"/>
              </a:ext>
            </a:extLst>
          </p:cNvPr>
          <p:cNvSpPr/>
          <p:nvPr/>
        </p:nvSpPr>
        <p:spPr>
          <a:xfrm>
            <a:off x="7049547" y="5533968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042010</a:t>
            </a:r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0C25377E-2FD9-D804-4EF1-C559D4C87918}"/>
              </a:ext>
            </a:extLst>
          </p:cNvPr>
          <p:cNvSpPr/>
          <p:nvPr/>
        </p:nvSpPr>
        <p:spPr>
          <a:xfrm>
            <a:off x="7807759" y="5533006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042100</a:t>
            </a:r>
          </a:p>
        </p:txBody>
      </p: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9ED7E6C5-4114-7102-F3FE-5154C67C4935}"/>
              </a:ext>
            </a:extLst>
          </p:cNvPr>
          <p:cNvCxnSpPr>
            <a:cxnSpLocks/>
            <a:stCxn id="373" idx="6"/>
            <a:endCxn id="374" idx="2"/>
          </p:cNvCxnSpPr>
          <p:nvPr/>
        </p:nvCxnSpPr>
        <p:spPr>
          <a:xfrm flipV="1">
            <a:off x="7579799" y="5654758"/>
            <a:ext cx="227960" cy="9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3" name="Oval 382">
            <a:extLst>
              <a:ext uri="{FF2B5EF4-FFF2-40B4-BE49-F238E27FC236}">
                <a16:creationId xmlns:a16="http://schemas.microsoft.com/office/drawing/2014/main" id="{C42EB4E1-7BFC-5A20-66AB-07C9B210CA37}"/>
              </a:ext>
            </a:extLst>
          </p:cNvPr>
          <p:cNvSpPr/>
          <p:nvPr/>
        </p:nvSpPr>
        <p:spPr>
          <a:xfrm>
            <a:off x="7053942" y="5896290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042040</a:t>
            </a:r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88EAE0A6-A2D3-B87D-4B02-4696A71DEE07}"/>
              </a:ext>
            </a:extLst>
          </p:cNvPr>
          <p:cNvSpPr/>
          <p:nvPr/>
        </p:nvSpPr>
        <p:spPr>
          <a:xfrm>
            <a:off x="7801847" y="5881329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042050</a:t>
            </a:r>
          </a:p>
        </p:txBody>
      </p: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37AB265E-EF8C-CB69-7993-10D404037A80}"/>
              </a:ext>
            </a:extLst>
          </p:cNvPr>
          <p:cNvCxnSpPr>
            <a:cxnSpLocks/>
            <a:stCxn id="385" idx="6"/>
            <a:endCxn id="102" idx="1"/>
          </p:cNvCxnSpPr>
          <p:nvPr/>
        </p:nvCxnSpPr>
        <p:spPr>
          <a:xfrm flipV="1">
            <a:off x="8332100" y="5717277"/>
            <a:ext cx="321454" cy="28580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BA8F11AE-E3C0-5246-76FF-54E64E258EC0}"/>
              </a:ext>
            </a:extLst>
          </p:cNvPr>
          <p:cNvCxnSpPr>
            <a:cxnSpLocks/>
            <a:stCxn id="383" idx="6"/>
            <a:endCxn id="385" idx="2"/>
          </p:cNvCxnSpPr>
          <p:nvPr/>
        </p:nvCxnSpPr>
        <p:spPr>
          <a:xfrm flipV="1">
            <a:off x="7584194" y="6003081"/>
            <a:ext cx="217653" cy="149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Callout: Up Arrow 128">
            <a:extLst>
              <a:ext uri="{FF2B5EF4-FFF2-40B4-BE49-F238E27FC236}">
                <a16:creationId xmlns:a16="http://schemas.microsoft.com/office/drawing/2014/main" id="{2813D0B0-3D83-3456-E6B4-3FF8B4ED4B3A}"/>
              </a:ext>
            </a:extLst>
          </p:cNvPr>
          <p:cNvSpPr/>
          <p:nvPr/>
        </p:nvSpPr>
        <p:spPr>
          <a:xfrm>
            <a:off x="220251" y="6661487"/>
            <a:ext cx="11933893" cy="320482"/>
          </a:xfrm>
          <a:prstGeom prst="upArrowCallout">
            <a:avLst>
              <a:gd name="adj1" fmla="val 132671"/>
              <a:gd name="adj2" fmla="val 139170"/>
              <a:gd name="adj3" fmla="val 37424"/>
              <a:gd name="adj4" fmla="val 46385"/>
            </a:avLst>
          </a:prstGeom>
          <a:noFill/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b="1" dirty="0">
                <a:solidFill>
                  <a:schemeClr val="tx1"/>
                </a:solidFill>
              </a:rPr>
              <a:t>VNITŘNÍ FAKTORY: </a:t>
            </a:r>
            <a:r>
              <a:rPr lang="cs-CZ" sz="500" dirty="0">
                <a:solidFill>
                  <a:schemeClr val="tx1"/>
                </a:solidFill>
              </a:rPr>
              <a:t>administrativní a personální kapacity řídícího orgánu, změna organizační struktury řídícího orgánu, spolupráce aktérů zapojených do monitorovacího výboru </a:t>
            </a:r>
          </a:p>
          <a:p>
            <a:pPr algn="ctr"/>
            <a:r>
              <a:rPr lang="cs-CZ" sz="500" b="1" dirty="0">
                <a:solidFill>
                  <a:schemeClr val="tx1"/>
                </a:solidFill>
              </a:rPr>
              <a:t>VNĚJŠÍ FAKTORY: </a:t>
            </a:r>
            <a:r>
              <a:rPr lang="cs-CZ" sz="500" dirty="0">
                <a:solidFill>
                  <a:schemeClr val="tx1"/>
                </a:solidFill>
              </a:rPr>
              <a:t>inflace, změny politických priorit na národní úrovni a úrovni EU, legislativní změny, finanční alokace OP, proměny v mezinárodní spolupráci</a:t>
            </a:r>
          </a:p>
        </p:txBody>
      </p:sp>
    </p:spTree>
    <p:extLst>
      <p:ext uri="{BB962C8B-B14F-4D97-AF65-F5344CB8AC3E}">
        <p14:creationId xmlns:p14="http://schemas.microsoft.com/office/powerpoint/2010/main" val="220078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3375C1F-99B3-FDF2-9D8A-8CC5AD34E95E}"/>
              </a:ext>
            </a:extLst>
          </p:cNvPr>
          <p:cNvSpPr/>
          <p:nvPr/>
        </p:nvSpPr>
        <p:spPr>
          <a:xfrm>
            <a:off x="164339" y="531866"/>
            <a:ext cx="12025806" cy="66401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A60AB-DA61-B67C-370A-9F45C6917CBD}"/>
              </a:ext>
            </a:extLst>
          </p:cNvPr>
          <p:cNvSpPr txBox="1"/>
          <p:nvPr/>
        </p:nvSpPr>
        <p:spPr>
          <a:xfrm>
            <a:off x="267077" y="1374867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Nové požadavky týkající se unijních systémů v oblasti vnitřní bezpečnosti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97B050-39C1-32C4-8570-53E662162AFB}"/>
              </a:ext>
            </a:extLst>
          </p:cNvPr>
          <p:cNvSpPr txBox="1"/>
          <p:nvPr/>
        </p:nvSpPr>
        <p:spPr>
          <a:xfrm>
            <a:off x="270931" y="1170519"/>
            <a:ext cx="1740936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Nedostatečná vybavenost forenzních pracovišť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71526B-B31B-B6C1-BC68-3F74C0733D53}"/>
              </a:ext>
            </a:extLst>
          </p:cNvPr>
          <p:cNvSpPr txBox="1"/>
          <p:nvPr/>
        </p:nvSpPr>
        <p:spPr>
          <a:xfrm>
            <a:off x="281589" y="2494626"/>
            <a:ext cx="17410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Nedostatečná praktická zkušenost příslušníků podílejících se na mezinárodní policejní spolupráci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C64A57-6924-D1A7-A5FB-0AF0DC28C6E9}"/>
              </a:ext>
            </a:extLst>
          </p:cNvPr>
          <p:cNvSpPr txBox="1"/>
          <p:nvPr/>
        </p:nvSpPr>
        <p:spPr>
          <a:xfrm>
            <a:off x="1061220" y="394957"/>
            <a:ext cx="6286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PROBLÉMY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B72E4C-0460-4D8D-3BA9-46F74DCF0BAC}"/>
              </a:ext>
            </a:extLst>
          </p:cNvPr>
          <p:cNvSpPr txBox="1"/>
          <p:nvPr/>
        </p:nvSpPr>
        <p:spPr>
          <a:xfrm rot="16200000">
            <a:off x="-3236318" y="3764533"/>
            <a:ext cx="6645626" cy="1692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500"/>
              <a:t>OPERAČNÍ PROGRAM FONDU PRO VNITŘNÍ BEZPEČNOST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5C8048-15A2-0668-43E0-BD3DB6364FBB}"/>
              </a:ext>
            </a:extLst>
          </p:cNvPr>
          <p:cNvSpPr txBox="1"/>
          <p:nvPr/>
        </p:nvSpPr>
        <p:spPr>
          <a:xfrm>
            <a:off x="2287208" y="666389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Zefektivnění výměny údajů v návaznosti na nové nařízení o systému Prüm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BC9296-280E-CB5E-41EA-CCE84F0A1CF3}"/>
              </a:ext>
            </a:extLst>
          </p:cNvPr>
          <p:cNvSpPr txBox="1"/>
          <p:nvPr/>
        </p:nvSpPr>
        <p:spPr>
          <a:xfrm>
            <a:off x="2287208" y="1416651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Zajištění rozvoje PNR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ED1D05-33E5-869E-E79E-B6AE8FC7F1C9}"/>
              </a:ext>
            </a:extLst>
          </p:cNvPr>
          <p:cNvSpPr txBox="1"/>
          <p:nvPr/>
        </p:nvSpPr>
        <p:spPr>
          <a:xfrm>
            <a:off x="2287209" y="1228682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Kvalitní HW a SW nástroje pro sdílení dat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C45103-0830-5FDA-97B6-E0A586B69F64}"/>
              </a:ext>
            </a:extLst>
          </p:cNvPr>
          <p:cNvSpPr txBox="1"/>
          <p:nvPr/>
        </p:nvSpPr>
        <p:spPr>
          <a:xfrm>
            <a:off x="2285436" y="2500694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Obeznámení CS ČR a PČR s činností styčné kanceláře, agentury EUROPOL a informačními systémy EUROPOL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A8316A-7C05-BA1B-6BB9-9804733B1803}"/>
              </a:ext>
            </a:extLst>
          </p:cNvPr>
          <p:cNvSpPr txBox="1"/>
          <p:nvPr/>
        </p:nvSpPr>
        <p:spPr>
          <a:xfrm>
            <a:off x="2997637" y="394957"/>
            <a:ext cx="6286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POTŘEBY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69FC3C4-341B-0979-28D7-86E8A96365AA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 flipV="1">
            <a:off x="2011867" y="789499"/>
            <a:ext cx="275340" cy="46565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CCD22B6-A160-3C81-7984-BDE5F4B39CF5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>
            <a:off x="2004041" y="1497977"/>
            <a:ext cx="283166" cy="331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E4F585-03BC-2929-7E8C-54C704D23B1A}"/>
              </a:ext>
            </a:extLst>
          </p:cNvPr>
          <p:cNvCxnSpPr>
            <a:cxnSpLocks/>
            <a:stCxn id="4" idx="3"/>
            <a:endCxn id="14" idx="1"/>
          </p:cNvCxnSpPr>
          <p:nvPr/>
        </p:nvCxnSpPr>
        <p:spPr>
          <a:xfrm>
            <a:off x="2011868" y="1255158"/>
            <a:ext cx="275341" cy="5816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ACC0297-B1EE-07B6-6F01-5EB22EC4E71F}"/>
              </a:ext>
            </a:extLst>
          </p:cNvPr>
          <p:cNvCxnSpPr>
            <a:cxnSpLocks/>
            <a:stCxn id="3" idx="3"/>
            <a:endCxn id="105" idx="1"/>
          </p:cNvCxnSpPr>
          <p:nvPr/>
        </p:nvCxnSpPr>
        <p:spPr>
          <a:xfrm>
            <a:off x="2004041" y="1497977"/>
            <a:ext cx="281394" cy="2367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116B975F-2B24-D577-C130-2090BC3B4063}"/>
              </a:ext>
            </a:extLst>
          </p:cNvPr>
          <p:cNvSpPr txBox="1"/>
          <p:nvPr/>
        </p:nvSpPr>
        <p:spPr>
          <a:xfrm>
            <a:off x="2287209" y="947804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Zajištění digitalizace pracovišť zpracovávajících kriminalistické stopy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D156C32-98F2-AD74-BFE8-573A8453A9EB}"/>
              </a:ext>
            </a:extLst>
          </p:cNvPr>
          <p:cNvCxnSpPr>
            <a:cxnSpLocks/>
            <a:stCxn id="4" idx="3"/>
            <a:endCxn id="86" idx="1"/>
          </p:cNvCxnSpPr>
          <p:nvPr/>
        </p:nvCxnSpPr>
        <p:spPr>
          <a:xfrm flipV="1">
            <a:off x="2011868" y="1070915"/>
            <a:ext cx="275341" cy="1842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5F009E3C-7877-6970-47E6-3172C463CDE8}"/>
              </a:ext>
            </a:extLst>
          </p:cNvPr>
          <p:cNvSpPr txBox="1"/>
          <p:nvPr/>
        </p:nvSpPr>
        <p:spPr>
          <a:xfrm>
            <a:off x="281589" y="2767643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Limitovaná možnost vysílat příslušníky CS ČR do příslušných akčních plánů EMPACT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0BEF7BB-D310-9A89-75D8-0C4D8682A779}"/>
              </a:ext>
            </a:extLst>
          </p:cNvPr>
          <p:cNvSpPr txBox="1"/>
          <p:nvPr/>
        </p:nvSpPr>
        <p:spPr>
          <a:xfrm>
            <a:off x="2285436" y="2785388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Intenzivnější aktivita v rámci EMPACT a zajištění prostředků na realizaci aktivit 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C41F473-2A1F-5D94-0B59-A09747BE66EC}"/>
              </a:ext>
            </a:extLst>
          </p:cNvPr>
          <p:cNvSpPr txBox="1"/>
          <p:nvPr/>
        </p:nvSpPr>
        <p:spPr>
          <a:xfrm>
            <a:off x="2287208" y="1890683"/>
            <a:ext cx="1671183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Vybudování centrálního informačního systému pro hlášení o incidentech, které významně narušují nebo mohou významně narušit provoz kritických subjektů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91A2C35-C345-2F42-ED75-8ADD13ACE7E8}"/>
              </a:ext>
            </a:extLst>
          </p:cNvPr>
          <p:cNvSpPr txBox="1"/>
          <p:nvPr/>
        </p:nvSpPr>
        <p:spPr>
          <a:xfrm>
            <a:off x="2285436" y="1611575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Zajištění potřebných změn v souvislosti s přijetím nového legislativního rámce EU k API</a:t>
            </a:r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88F398FF-3889-0C1B-0C3F-42B386334E2C}"/>
              </a:ext>
            </a:extLst>
          </p:cNvPr>
          <p:cNvCxnSpPr>
            <a:cxnSpLocks/>
            <a:stCxn id="91" idx="3"/>
            <a:endCxn id="103" idx="1"/>
          </p:cNvCxnSpPr>
          <p:nvPr/>
        </p:nvCxnSpPr>
        <p:spPr>
          <a:xfrm>
            <a:off x="2018553" y="2890754"/>
            <a:ext cx="266882" cy="1774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DCD626A-906D-2ECA-206C-17E2AF0DA5DC}"/>
              </a:ext>
            </a:extLst>
          </p:cNvPr>
          <p:cNvSpPr txBox="1"/>
          <p:nvPr/>
        </p:nvSpPr>
        <p:spPr>
          <a:xfrm>
            <a:off x="5105818" y="392691"/>
            <a:ext cx="5009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AKTIVITY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2B1F7EA-32C1-1ED2-D1CD-90DA0D61D766}"/>
              </a:ext>
            </a:extLst>
          </p:cNvPr>
          <p:cNvSpPr txBox="1"/>
          <p:nvPr/>
        </p:nvSpPr>
        <p:spPr>
          <a:xfrm>
            <a:off x="4320693" y="1016454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Modernizace forenzních pracovišť zpracovávajících kriminalistické stopy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FBA09E-70B7-3EDA-28F1-EF80B736CCB5}"/>
              </a:ext>
            </a:extLst>
          </p:cNvPr>
          <p:cNvSpPr txBox="1"/>
          <p:nvPr/>
        </p:nvSpPr>
        <p:spPr>
          <a:xfrm>
            <a:off x="4320693" y="712861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Implementace modernizovaného systému Prüm 2.0, včetně potřebného zaškolení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406004-A880-3EAD-EA95-06212FDCB398}"/>
              </a:ext>
            </a:extLst>
          </p:cNvPr>
          <p:cNvSpPr txBox="1"/>
          <p:nvPr/>
        </p:nvSpPr>
        <p:spPr>
          <a:xfrm>
            <a:off x="4320693" y="1396991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Rozvoj systému PNR včetně potřebného zaškolení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D2089A-D718-995F-0C7E-D01B0B83D105}"/>
              </a:ext>
            </a:extLst>
          </p:cNvPr>
          <p:cNvSpPr txBox="1"/>
          <p:nvPr/>
        </p:nvSpPr>
        <p:spPr>
          <a:xfrm>
            <a:off x="4320693" y="1623640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Rozvoj systému pro vyhodnocování předběžných údajů o cestujících (API)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20E8DC-94EC-B561-CC0F-9FC9E85EF17E}"/>
              </a:ext>
            </a:extLst>
          </p:cNvPr>
          <p:cNvSpPr txBox="1"/>
          <p:nvPr/>
        </p:nvSpPr>
        <p:spPr>
          <a:xfrm>
            <a:off x="4320693" y="1850288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Implementace opatření, která budou vyplývat z nové směrnice o posílení odolnosti kritických subjektů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438FAD7-BD4C-3DC2-EDCD-28AF103083F7}"/>
              </a:ext>
            </a:extLst>
          </p:cNvPr>
          <p:cNvSpPr/>
          <p:nvPr/>
        </p:nvSpPr>
        <p:spPr>
          <a:xfrm>
            <a:off x="4248353" y="600895"/>
            <a:ext cx="2466298" cy="168468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05F31CE-1428-DD4E-C6E7-1505E3984F31}"/>
              </a:ext>
            </a:extLst>
          </p:cNvPr>
          <p:cNvSpPr txBox="1"/>
          <p:nvPr/>
        </p:nvSpPr>
        <p:spPr>
          <a:xfrm>
            <a:off x="4342159" y="2567697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Zajištění stáží v agentuře EUROPOL pro pracovníky PČR a CS ČR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F7A830F-373B-FAB8-28E0-5519AA3D138C}"/>
              </a:ext>
            </a:extLst>
          </p:cNvPr>
          <p:cNvSpPr txBox="1"/>
          <p:nvPr/>
        </p:nvSpPr>
        <p:spPr>
          <a:xfrm>
            <a:off x="4342159" y="2793250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Účast v aktivitách politického cyklu EMPACT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90E76A0-4CAA-0AA2-53DE-969677479E61}"/>
              </a:ext>
            </a:extLst>
          </p:cNvPr>
          <p:cNvSpPr txBox="1"/>
          <p:nvPr/>
        </p:nvSpPr>
        <p:spPr>
          <a:xfrm>
            <a:off x="4342159" y="3001826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Rozvoj zahraniční spolupráce prostřednictvím styčných důstojníků 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BF5DBEB-46D3-DC65-1826-6712BD124592}"/>
              </a:ext>
            </a:extLst>
          </p:cNvPr>
          <p:cNvSpPr/>
          <p:nvPr/>
        </p:nvSpPr>
        <p:spPr>
          <a:xfrm>
            <a:off x="4249584" y="2462810"/>
            <a:ext cx="2466298" cy="898215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544AB5F9-A5E2-0159-A3EF-4B746C044163}"/>
              </a:ext>
            </a:extLst>
          </p:cNvPr>
          <p:cNvSpPr txBox="1"/>
          <p:nvPr/>
        </p:nvSpPr>
        <p:spPr>
          <a:xfrm>
            <a:off x="2285436" y="3056801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 Zajištění funkční sítě styčných důstojníků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87A72AD3-81F7-2EF1-BBB3-695304B2E96B}"/>
              </a:ext>
            </a:extLst>
          </p:cNvPr>
          <p:cNvSpPr txBox="1"/>
          <p:nvPr/>
        </p:nvSpPr>
        <p:spPr>
          <a:xfrm>
            <a:off x="284711" y="3040034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Chybějící styční důstojníci při vybraných zastupitelských úřadech </a:t>
            </a:r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45C5EA16-F03A-1E38-9D04-ED3DB194F95D}"/>
              </a:ext>
            </a:extLst>
          </p:cNvPr>
          <p:cNvCxnSpPr>
            <a:cxnSpLocks/>
            <a:stCxn id="285" idx="3"/>
            <a:endCxn id="281" idx="1"/>
          </p:cNvCxnSpPr>
          <p:nvPr/>
        </p:nvCxnSpPr>
        <p:spPr>
          <a:xfrm flipV="1">
            <a:off x="2021675" y="3141440"/>
            <a:ext cx="263760" cy="2170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289">
            <a:extLst>
              <a:ext uri="{FF2B5EF4-FFF2-40B4-BE49-F238E27FC236}">
                <a16:creationId xmlns:a16="http://schemas.microsoft.com/office/drawing/2014/main" id="{8B1C6D32-1DFE-5324-FC41-D2B80FB31FD7}"/>
              </a:ext>
            </a:extLst>
          </p:cNvPr>
          <p:cNvSpPr txBox="1"/>
          <p:nvPr/>
        </p:nvSpPr>
        <p:spPr>
          <a:xfrm>
            <a:off x="8813035" y="2422556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 Zlepšení koordinace spolupráce s EUROPOLem a zahraničními orgány vymáhajícími právo</a:t>
            </a: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E4EE0EDE-1653-A574-C2B1-BF3E85A27238}"/>
              </a:ext>
            </a:extLst>
          </p:cNvPr>
          <p:cNvSpPr txBox="1"/>
          <p:nvPr/>
        </p:nvSpPr>
        <p:spPr>
          <a:xfrm>
            <a:off x="8813035" y="2933961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Usnadnění vyšetřování závažné trestné činnosti s mezinárodním přesahem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0C12CE62-881A-5873-A984-20C19823E3FF}"/>
              </a:ext>
            </a:extLst>
          </p:cNvPr>
          <p:cNvSpPr txBox="1"/>
          <p:nvPr/>
        </p:nvSpPr>
        <p:spPr>
          <a:xfrm>
            <a:off x="8805935" y="1055797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Digitalizace kriminalistických stop a zrychlení výměny dat (jak na národní tak na unijní úrovni)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E0BA75E-6568-46F2-EA01-FEE3EF523E16}"/>
              </a:ext>
            </a:extLst>
          </p:cNvPr>
          <p:cNvSpPr txBox="1"/>
          <p:nvPr/>
        </p:nvSpPr>
        <p:spPr>
          <a:xfrm>
            <a:off x="8805935" y="776290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Efektivnější výměna informací mezi oprávněnými subjekty díky centralizované architektuře Prüm</a:t>
            </a: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4E4CADAF-3E68-FB15-2E17-63F03DA0C1C4}"/>
              </a:ext>
            </a:extLst>
          </p:cNvPr>
          <p:cNvSpPr txBox="1"/>
          <p:nvPr/>
        </p:nvSpPr>
        <p:spPr>
          <a:xfrm>
            <a:off x="8805935" y="1335304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Funkční systém PNR splňující požadavky EU</a:t>
            </a: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5CEC7FF8-E9BD-5BE1-D813-39F7027C6ACD}"/>
              </a:ext>
            </a:extLst>
          </p:cNvPr>
          <p:cNvSpPr txBox="1"/>
          <p:nvPr/>
        </p:nvSpPr>
        <p:spPr>
          <a:xfrm>
            <a:off x="8805935" y="1537867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Funkční systém pro příjem a vyhodnocení API dat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9D5FCFE4-99A5-429D-51C7-30C74888AABE}"/>
              </a:ext>
            </a:extLst>
          </p:cNvPr>
          <p:cNvSpPr txBox="1"/>
          <p:nvPr/>
        </p:nvSpPr>
        <p:spPr>
          <a:xfrm>
            <a:off x="8805935" y="1740431"/>
            <a:ext cx="1853162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Vytvoření podmínek pro zajištění informování o incidentech, které významně naruší nebo mohou narušit provoz kritických subjektů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04EFF02E-D7E7-842E-977A-9CEF817767BE}"/>
              </a:ext>
            </a:extLst>
          </p:cNvPr>
          <p:cNvSpPr txBox="1"/>
          <p:nvPr/>
        </p:nvSpPr>
        <p:spPr>
          <a:xfrm>
            <a:off x="8813035" y="2726431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Posílení účasti v politickém cyklu EMPACT</a:t>
            </a:r>
          </a:p>
        </p:txBody>
      </p: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B09245E8-2DAF-13BE-4845-B8C3E64474EA}"/>
              </a:ext>
            </a:extLst>
          </p:cNvPr>
          <p:cNvCxnSpPr>
            <a:cxnSpLocks/>
            <a:stCxn id="76" idx="3"/>
            <a:endCxn id="129" idx="2"/>
          </p:cNvCxnSpPr>
          <p:nvPr/>
        </p:nvCxnSpPr>
        <p:spPr>
          <a:xfrm flipV="1">
            <a:off x="6650507" y="2579547"/>
            <a:ext cx="383750" cy="727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BF25F6C1-7373-6608-4654-CF3660D68D46}"/>
              </a:ext>
            </a:extLst>
          </p:cNvPr>
          <p:cNvCxnSpPr>
            <a:cxnSpLocks/>
            <a:stCxn id="45" idx="3"/>
            <a:endCxn id="1010" idx="2"/>
          </p:cNvCxnSpPr>
          <p:nvPr/>
        </p:nvCxnSpPr>
        <p:spPr>
          <a:xfrm>
            <a:off x="6629042" y="797499"/>
            <a:ext cx="415357" cy="188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293402B1-52F9-2BE9-C46E-B324DE869AE7}"/>
              </a:ext>
            </a:extLst>
          </p:cNvPr>
          <p:cNvCxnSpPr>
            <a:cxnSpLocks/>
            <a:stCxn id="43" idx="3"/>
            <a:endCxn id="122" idx="2"/>
          </p:cNvCxnSpPr>
          <p:nvPr/>
        </p:nvCxnSpPr>
        <p:spPr>
          <a:xfrm>
            <a:off x="6629041" y="1101092"/>
            <a:ext cx="417498" cy="64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>
            <a:extLst>
              <a:ext uri="{FF2B5EF4-FFF2-40B4-BE49-F238E27FC236}">
                <a16:creationId xmlns:a16="http://schemas.microsoft.com/office/drawing/2014/main" id="{3C99113A-2803-176A-371C-6093013159CE}"/>
              </a:ext>
            </a:extLst>
          </p:cNvPr>
          <p:cNvCxnSpPr>
            <a:cxnSpLocks/>
            <a:stCxn id="81" idx="3"/>
            <a:endCxn id="142" idx="2"/>
          </p:cNvCxnSpPr>
          <p:nvPr/>
        </p:nvCxnSpPr>
        <p:spPr>
          <a:xfrm>
            <a:off x="6650507" y="3086465"/>
            <a:ext cx="892524" cy="2289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84E5BEA6-DA41-B839-B995-7BADAC0B5A17}"/>
              </a:ext>
            </a:extLst>
          </p:cNvPr>
          <p:cNvCxnSpPr>
            <a:cxnSpLocks/>
            <a:stCxn id="79" idx="3"/>
            <a:endCxn id="140" idx="2"/>
          </p:cNvCxnSpPr>
          <p:nvPr/>
        </p:nvCxnSpPr>
        <p:spPr>
          <a:xfrm flipV="1">
            <a:off x="6650508" y="2840934"/>
            <a:ext cx="393891" cy="3695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76945E7C-D654-DED1-4B60-C0E366249BCD}"/>
              </a:ext>
            </a:extLst>
          </p:cNvPr>
          <p:cNvCxnSpPr>
            <a:cxnSpLocks/>
            <a:stCxn id="48" idx="3"/>
            <a:endCxn id="75" idx="2"/>
          </p:cNvCxnSpPr>
          <p:nvPr/>
        </p:nvCxnSpPr>
        <p:spPr>
          <a:xfrm flipV="1">
            <a:off x="6629042" y="1408067"/>
            <a:ext cx="415357" cy="7356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20B46482-5BDB-B50B-07AE-7475300848B5}"/>
              </a:ext>
            </a:extLst>
          </p:cNvPr>
          <p:cNvCxnSpPr>
            <a:cxnSpLocks/>
            <a:stCxn id="54" idx="3"/>
            <a:endCxn id="17" idx="2"/>
          </p:cNvCxnSpPr>
          <p:nvPr/>
        </p:nvCxnSpPr>
        <p:spPr>
          <a:xfrm flipV="1">
            <a:off x="6629041" y="1932846"/>
            <a:ext cx="913990" cy="4055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0" name="Group 789">
            <a:extLst>
              <a:ext uri="{FF2B5EF4-FFF2-40B4-BE49-F238E27FC236}">
                <a16:creationId xmlns:a16="http://schemas.microsoft.com/office/drawing/2014/main" id="{457CCC3C-1C3B-F801-A1D5-BB750A066E47}"/>
              </a:ext>
            </a:extLst>
          </p:cNvPr>
          <p:cNvGrpSpPr/>
          <p:nvPr/>
        </p:nvGrpSpPr>
        <p:grpSpPr>
          <a:xfrm>
            <a:off x="5247053" y="2179793"/>
            <a:ext cx="482603" cy="200319"/>
            <a:chOff x="4189896" y="4692443"/>
            <a:chExt cx="482603" cy="20031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791" name="Oval 790">
              <a:extLst>
                <a:ext uri="{FF2B5EF4-FFF2-40B4-BE49-F238E27FC236}">
                  <a16:creationId xmlns:a16="http://schemas.microsoft.com/office/drawing/2014/main" id="{D7EA8789-0BBA-4DE4-DA71-3204345B5994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792" name="TextBox 791">
              <a:extLst>
                <a:ext uri="{FF2B5EF4-FFF2-40B4-BE49-F238E27FC236}">
                  <a16:creationId xmlns:a16="http://schemas.microsoft.com/office/drawing/2014/main" id="{414DE88B-C3B8-F90A-D2BA-81D58B56DC33}"/>
                </a:ext>
              </a:extLst>
            </p:cNvPr>
            <p:cNvSpPr txBox="1"/>
            <p:nvPr/>
          </p:nvSpPr>
          <p:spPr>
            <a:xfrm>
              <a:off x="4285940" y="4713393"/>
              <a:ext cx="290513" cy="1692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500"/>
                <a:t>SC1</a:t>
              </a:r>
            </a:p>
          </p:txBody>
        </p:sp>
      </p:grpSp>
      <p:grpSp>
        <p:nvGrpSpPr>
          <p:cNvPr id="811" name="Group 810">
            <a:extLst>
              <a:ext uri="{FF2B5EF4-FFF2-40B4-BE49-F238E27FC236}">
                <a16:creationId xmlns:a16="http://schemas.microsoft.com/office/drawing/2014/main" id="{E0C61E50-5E4B-704E-8504-2698F8D8872C}"/>
              </a:ext>
            </a:extLst>
          </p:cNvPr>
          <p:cNvGrpSpPr/>
          <p:nvPr/>
        </p:nvGrpSpPr>
        <p:grpSpPr>
          <a:xfrm>
            <a:off x="5248282" y="3258961"/>
            <a:ext cx="482603" cy="200319"/>
            <a:chOff x="4189896" y="4692443"/>
            <a:chExt cx="482603" cy="20031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C7CC3F6D-2C85-8920-B468-39DDDC5FE103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813" name="TextBox 812">
              <a:extLst>
                <a:ext uri="{FF2B5EF4-FFF2-40B4-BE49-F238E27FC236}">
                  <a16:creationId xmlns:a16="http://schemas.microsoft.com/office/drawing/2014/main" id="{304D3398-D683-2A60-FBCE-FDA15A76D23C}"/>
                </a:ext>
              </a:extLst>
            </p:cNvPr>
            <p:cNvSpPr txBox="1"/>
            <p:nvPr/>
          </p:nvSpPr>
          <p:spPr>
            <a:xfrm>
              <a:off x="4285940" y="4713393"/>
              <a:ext cx="290513" cy="1692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500"/>
                <a:t>SC2</a:t>
              </a:r>
            </a:p>
          </p:txBody>
        </p:sp>
      </p:grpSp>
      <p:sp>
        <p:nvSpPr>
          <p:cNvPr id="979" name="TextBox 978">
            <a:extLst>
              <a:ext uri="{FF2B5EF4-FFF2-40B4-BE49-F238E27FC236}">
                <a16:creationId xmlns:a16="http://schemas.microsoft.com/office/drawing/2014/main" id="{5C6D1D30-1CCA-50A1-9035-4411302697DB}"/>
              </a:ext>
            </a:extLst>
          </p:cNvPr>
          <p:cNvSpPr txBox="1"/>
          <p:nvPr/>
        </p:nvSpPr>
        <p:spPr>
          <a:xfrm>
            <a:off x="9467760" y="392691"/>
            <a:ext cx="5009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VÝSLEDKY  </a:t>
            </a:r>
          </a:p>
        </p:txBody>
      </p:sp>
      <p:sp>
        <p:nvSpPr>
          <p:cNvPr id="996" name="TextBox 995">
            <a:extLst>
              <a:ext uri="{FF2B5EF4-FFF2-40B4-BE49-F238E27FC236}">
                <a16:creationId xmlns:a16="http://schemas.microsoft.com/office/drawing/2014/main" id="{844C071D-19A8-0754-B68A-30E3771E4262}"/>
              </a:ext>
            </a:extLst>
          </p:cNvPr>
          <p:cNvSpPr txBox="1"/>
          <p:nvPr/>
        </p:nvSpPr>
        <p:spPr>
          <a:xfrm>
            <a:off x="7115082" y="392691"/>
            <a:ext cx="117440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 dirty="0"/>
              <a:t>UKAZATELE VÝSTUPŮ A VÝSLEDKŮ   </a:t>
            </a:r>
          </a:p>
        </p:txBody>
      </p:sp>
      <p:cxnSp>
        <p:nvCxnSpPr>
          <p:cNvPr id="1001" name="Straight Connector 1000">
            <a:extLst>
              <a:ext uri="{FF2B5EF4-FFF2-40B4-BE49-F238E27FC236}">
                <a16:creationId xmlns:a16="http://schemas.microsoft.com/office/drawing/2014/main" id="{98F8D9FB-9BEE-BAF7-D088-1B50D37E33A8}"/>
              </a:ext>
            </a:extLst>
          </p:cNvPr>
          <p:cNvCxnSpPr>
            <a:cxnSpLocks/>
            <a:stCxn id="51" idx="3"/>
            <a:endCxn id="30" idx="2"/>
          </p:cNvCxnSpPr>
          <p:nvPr/>
        </p:nvCxnSpPr>
        <p:spPr>
          <a:xfrm flipV="1">
            <a:off x="6629041" y="1660620"/>
            <a:ext cx="913990" cy="4765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E70FD14-0AC4-7079-FD48-36DBB03FA2F6}"/>
              </a:ext>
            </a:extLst>
          </p:cNvPr>
          <p:cNvCxnSpPr>
            <a:cxnSpLocks/>
            <a:stCxn id="3" idx="3"/>
            <a:endCxn id="104" idx="1"/>
          </p:cNvCxnSpPr>
          <p:nvPr/>
        </p:nvCxnSpPr>
        <p:spPr>
          <a:xfrm>
            <a:off x="2004041" y="1497977"/>
            <a:ext cx="283166" cy="5542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085444-3FC3-0B46-78CF-98BAAB4A10D0}"/>
              </a:ext>
            </a:extLst>
          </p:cNvPr>
          <p:cNvCxnSpPr>
            <a:cxnSpLocks/>
            <a:stCxn id="6" idx="3"/>
            <a:endCxn id="15" idx="1"/>
          </p:cNvCxnSpPr>
          <p:nvPr/>
        </p:nvCxnSpPr>
        <p:spPr>
          <a:xfrm>
            <a:off x="2022589" y="2617736"/>
            <a:ext cx="262846" cy="606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7" name="Straight Connector 966">
            <a:extLst>
              <a:ext uri="{FF2B5EF4-FFF2-40B4-BE49-F238E27FC236}">
                <a16:creationId xmlns:a16="http://schemas.microsoft.com/office/drawing/2014/main" id="{6E54A128-AC87-F550-0103-3667AE4AB278}"/>
              </a:ext>
            </a:extLst>
          </p:cNvPr>
          <p:cNvCxnSpPr>
            <a:cxnSpLocks/>
            <a:stCxn id="12" idx="3"/>
            <a:endCxn id="45" idx="1"/>
          </p:cNvCxnSpPr>
          <p:nvPr/>
        </p:nvCxnSpPr>
        <p:spPr>
          <a:xfrm>
            <a:off x="3958390" y="789499"/>
            <a:ext cx="362302" cy="8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0" name="Straight Connector 969">
            <a:extLst>
              <a:ext uri="{FF2B5EF4-FFF2-40B4-BE49-F238E27FC236}">
                <a16:creationId xmlns:a16="http://schemas.microsoft.com/office/drawing/2014/main" id="{3FBE439F-51AE-6671-405F-878873B7F0A5}"/>
              </a:ext>
            </a:extLst>
          </p:cNvPr>
          <p:cNvCxnSpPr>
            <a:cxnSpLocks/>
            <a:stCxn id="13" idx="3"/>
            <a:endCxn id="48" idx="1"/>
          </p:cNvCxnSpPr>
          <p:nvPr/>
        </p:nvCxnSpPr>
        <p:spPr>
          <a:xfrm flipV="1">
            <a:off x="3958390" y="1481629"/>
            <a:ext cx="362302" cy="196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3" name="Straight Connector 972">
            <a:extLst>
              <a:ext uri="{FF2B5EF4-FFF2-40B4-BE49-F238E27FC236}">
                <a16:creationId xmlns:a16="http://schemas.microsoft.com/office/drawing/2014/main" id="{4ED1F9D7-B164-E894-F68E-BAC8C3FB84E3}"/>
              </a:ext>
            </a:extLst>
          </p:cNvPr>
          <p:cNvCxnSpPr>
            <a:cxnSpLocks/>
            <a:stCxn id="105" idx="3"/>
            <a:endCxn id="51" idx="1"/>
          </p:cNvCxnSpPr>
          <p:nvPr/>
        </p:nvCxnSpPr>
        <p:spPr>
          <a:xfrm flipV="1">
            <a:off x="3956618" y="1708279"/>
            <a:ext cx="364074" cy="264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8" name="Straight Connector 977">
            <a:extLst>
              <a:ext uri="{FF2B5EF4-FFF2-40B4-BE49-F238E27FC236}">
                <a16:creationId xmlns:a16="http://schemas.microsoft.com/office/drawing/2014/main" id="{5ACAF4C4-94B7-5BFE-5411-36E7AD5E24AC}"/>
              </a:ext>
            </a:extLst>
          </p:cNvPr>
          <p:cNvCxnSpPr>
            <a:cxnSpLocks/>
            <a:stCxn id="14" idx="3"/>
            <a:endCxn id="43" idx="1"/>
          </p:cNvCxnSpPr>
          <p:nvPr/>
        </p:nvCxnSpPr>
        <p:spPr>
          <a:xfrm flipV="1">
            <a:off x="3958392" y="1101092"/>
            <a:ext cx="362301" cy="21222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3" name="Straight Connector 982">
            <a:extLst>
              <a:ext uri="{FF2B5EF4-FFF2-40B4-BE49-F238E27FC236}">
                <a16:creationId xmlns:a16="http://schemas.microsoft.com/office/drawing/2014/main" id="{8C3D9B88-25D0-DE85-743C-D4EE1908E5ED}"/>
              </a:ext>
            </a:extLst>
          </p:cNvPr>
          <p:cNvCxnSpPr>
            <a:cxnSpLocks/>
            <a:stCxn id="104" idx="3"/>
            <a:endCxn id="54" idx="1"/>
          </p:cNvCxnSpPr>
          <p:nvPr/>
        </p:nvCxnSpPr>
        <p:spPr>
          <a:xfrm flipV="1">
            <a:off x="3958390" y="1973399"/>
            <a:ext cx="362302" cy="7886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9" name="Straight Connector 988">
            <a:extLst>
              <a:ext uri="{FF2B5EF4-FFF2-40B4-BE49-F238E27FC236}">
                <a16:creationId xmlns:a16="http://schemas.microsoft.com/office/drawing/2014/main" id="{8B5F09BE-B7CB-FDC6-D1C9-214D3FF58E55}"/>
              </a:ext>
            </a:extLst>
          </p:cNvPr>
          <p:cNvCxnSpPr>
            <a:cxnSpLocks/>
            <a:stCxn id="86" idx="3"/>
            <a:endCxn id="43" idx="1"/>
          </p:cNvCxnSpPr>
          <p:nvPr/>
        </p:nvCxnSpPr>
        <p:spPr>
          <a:xfrm>
            <a:off x="3958392" y="1070914"/>
            <a:ext cx="362301" cy="3017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B4805BC8-F507-62F0-D81A-3FCFB976799C}"/>
              </a:ext>
            </a:extLst>
          </p:cNvPr>
          <p:cNvSpPr txBox="1"/>
          <p:nvPr/>
        </p:nvSpPr>
        <p:spPr>
          <a:xfrm>
            <a:off x="10833548" y="2720661"/>
            <a:ext cx="129775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Posílená mezinárodní policejní spolupráce 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D9EB616E-C97D-691A-58B7-C1F82532A577}"/>
              </a:ext>
            </a:extLst>
          </p:cNvPr>
          <p:cNvSpPr txBox="1"/>
          <p:nvPr/>
        </p:nvSpPr>
        <p:spPr>
          <a:xfrm>
            <a:off x="11293718" y="395641"/>
            <a:ext cx="5009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" b="1"/>
              <a:t>DOPADY</a:t>
            </a:r>
          </a:p>
        </p:txBody>
      </p:sp>
      <p:cxnSp>
        <p:nvCxnSpPr>
          <p:cNvPr id="367" name="Straight Connector 366">
            <a:extLst>
              <a:ext uri="{FF2B5EF4-FFF2-40B4-BE49-F238E27FC236}">
                <a16:creationId xmlns:a16="http://schemas.microsoft.com/office/drawing/2014/main" id="{4F606B49-5998-E1FA-BC1F-F384053A1C4E}"/>
              </a:ext>
            </a:extLst>
          </p:cNvPr>
          <p:cNvCxnSpPr>
            <a:cxnSpLocks/>
            <a:stCxn id="290" idx="3"/>
            <a:endCxn id="119" idx="1"/>
          </p:cNvCxnSpPr>
          <p:nvPr/>
        </p:nvCxnSpPr>
        <p:spPr>
          <a:xfrm>
            <a:off x="10666197" y="2545667"/>
            <a:ext cx="167350" cy="2596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Connector 369">
            <a:extLst>
              <a:ext uri="{FF2B5EF4-FFF2-40B4-BE49-F238E27FC236}">
                <a16:creationId xmlns:a16="http://schemas.microsoft.com/office/drawing/2014/main" id="{F1172603-12B5-625E-BAE8-A02248FAD98F}"/>
              </a:ext>
            </a:extLst>
          </p:cNvPr>
          <p:cNvCxnSpPr>
            <a:cxnSpLocks/>
            <a:stCxn id="305" idx="3"/>
            <a:endCxn id="119" idx="1"/>
          </p:cNvCxnSpPr>
          <p:nvPr/>
        </p:nvCxnSpPr>
        <p:spPr>
          <a:xfrm flipV="1">
            <a:off x="10666197" y="2805299"/>
            <a:ext cx="167350" cy="57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Connector 372">
            <a:extLst>
              <a:ext uri="{FF2B5EF4-FFF2-40B4-BE49-F238E27FC236}">
                <a16:creationId xmlns:a16="http://schemas.microsoft.com/office/drawing/2014/main" id="{3D6F5098-60DC-BA7C-A840-9F8BF4AA8E4E}"/>
              </a:ext>
            </a:extLst>
          </p:cNvPr>
          <p:cNvCxnSpPr>
            <a:cxnSpLocks/>
            <a:stCxn id="291" idx="3"/>
            <a:endCxn id="119" idx="1"/>
          </p:cNvCxnSpPr>
          <p:nvPr/>
        </p:nvCxnSpPr>
        <p:spPr>
          <a:xfrm flipV="1">
            <a:off x="10666197" y="2805299"/>
            <a:ext cx="167350" cy="2517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F6AA7AE8-8E42-5A25-0390-DED3D8A3E1F0}"/>
              </a:ext>
            </a:extLst>
          </p:cNvPr>
          <p:cNvSpPr txBox="1"/>
          <p:nvPr/>
        </p:nvSpPr>
        <p:spPr>
          <a:xfrm>
            <a:off x="10840370" y="1187988"/>
            <a:ext cx="129775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Moderní technické vybavení a funkční SW programy umožňující efektivní výměnu informací a odpovídající mezinárodním požadavkům 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8C525B0-D38B-516D-0E98-3CB6609D4992}"/>
              </a:ext>
            </a:extLst>
          </p:cNvPr>
          <p:cNvCxnSpPr>
            <a:cxnSpLocks/>
            <a:stCxn id="294" idx="3"/>
          </p:cNvCxnSpPr>
          <p:nvPr/>
        </p:nvCxnSpPr>
        <p:spPr>
          <a:xfrm>
            <a:off x="10659097" y="899401"/>
            <a:ext cx="174172" cy="49518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A0A5DED-4C9A-4C2C-87C3-EEEBD324C858}"/>
              </a:ext>
            </a:extLst>
          </p:cNvPr>
          <p:cNvCxnSpPr>
            <a:cxnSpLocks/>
            <a:stCxn id="292" idx="3"/>
          </p:cNvCxnSpPr>
          <p:nvPr/>
        </p:nvCxnSpPr>
        <p:spPr>
          <a:xfrm>
            <a:off x="10659097" y="1178907"/>
            <a:ext cx="174172" cy="2156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0799751-8A41-C72E-F73B-1D5C7C50A9EE}"/>
              </a:ext>
            </a:extLst>
          </p:cNvPr>
          <p:cNvCxnSpPr>
            <a:cxnSpLocks/>
            <a:stCxn id="295" idx="3"/>
          </p:cNvCxnSpPr>
          <p:nvPr/>
        </p:nvCxnSpPr>
        <p:spPr>
          <a:xfrm flipV="1">
            <a:off x="10659097" y="1394584"/>
            <a:ext cx="174172" cy="2535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FC1CDE6-D6DE-48BC-205C-34964112E7F5}"/>
              </a:ext>
            </a:extLst>
          </p:cNvPr>
          <p:cNvCxnSpPr>
            <a:cxnSpLocks/>
            <a:stCxn id="296" idx="3"/>
          </p:cNvCxnSpPr>
          <p:nvPr/>
        </p:nvCxnSpPr>
        <p:spPr>
          <a:xfrm flipV="1">
            <a:off x="10659097" y="1394583"/>
            <a:ext cx="174172" cy="22792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549D8E3-0897-FC97-0885-C28537D1E3CA}"/>
              </a:ext>
            </a:extLst>
          </p:cNvPr>
          <p:cNvCxnSpPr>
            <a:cxnSpLocks/>
            <a:stCxn id="297" idx="3"/>
          </p:cNvCxnSpPr>
          <p:nvPr/>
        </p:nvCxnSpPr>
        <p:spPr>
          <a:xfrm flipV="1">
            <a:off x="10659097" y="1394583"/>
            <a:ext cx="174172" cy="50743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68C4D31-2021-29D3-9AD9-C43A81B6B900}"/>
              </a:ext>
            </a:extLst>
          </p:cNvPr>
          <p:cNvCxnSpPr>
            <a:cxnSpLocks/>
            <a:stCxn id="103" idx="3"/>
            <a:endCxn id="79" idx="1"/>
          </p:cNvCxnSpPr>
          <p:nvPr/>
        </p:nvCxnSpPr>
        <p:spPr>
          <a:xfrm flipV="1">
            <a:off x="3956618" y="2877888"/>
            <a:ext cx="385540" cy="306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7B3806F-3AA0-73FB-A603-EC22B66FE6CB}"/>
              </a:ext>
            </a:extLst>
          </p:cNvPr>
          <p:cNvCxnSpPr>
            <a:cxnSpLocks/>
            <a:stCxn id="15" idx="3"/>
            <a:endCxn id="76" idx="1"/>
          </p:cNvCxnSpPr>
          <p:nvPr/>
        </p:nvCxnSpPr>
        <p:spPr>
          <a:xfrm>
            <a:off x="3956618" y="2623805"/>
            <a:ext cx="385540" cy="2853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3FCA6BED-DB12-F988-DA4D-5BB25E35365F}"/>
              </a:ext>
            </a:extLst>
          </p:cNvPr>
          <p:cNvCxnSpPr>
            <a:cxnSpLocks/>
            <a:stCxn id="281" idx="3"/>
            <a:endCxn id="81" idx="1"/>
          </p:cNvCxnSpPr>
          <p:nvPr/>
        </p:nvCxnSpPr>
        <p:spPr>
          <a:xfrm flipV="1">
            <a:off x="3956618" y="3086465"/>
            <a:ext cx="385540" cy="5497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5D65A1E-B491-75A1-A55A-D68581C4ABDC}"/>
              </a:ext>
            </a:extLst>
          </p:cNvPr>
          <p:cNvSpPr txBox="1"/>
          <p:nvPr/>
        </p:nvSpPr>
        <p:spPr>
          <a:xfrm>
            <a:off x="279200" y="5012772"/>
            <a:ext cx="1736964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Zastaralá technologie k analýze a vyhodnocování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0206BC-C146-208F-525D-C126D152720A}"/>
              </a:ext>
            </a:extLst>
          </p:cNvPr>
          <p:cNvSpPr txBox="1"/>
          <p:nvPr/>
        </p:nvSpPr>
        <p:spPr>
          <a:xfrm>
            <a:off x="4324200" y="4311422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Pořízení odpovídajícího vybavení a techniky pro specializované složky bojující </a:t>
            </a:r>
          </a:p>
          <a:p>
            <a:r>
              <a:rPr lang="cs-CZ" sz="500"/>
              <a:t>s terorismem a dalším závažným zločinem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1DB866-2EC9-CF19-BE0D-AABCD68366B0}"/>
              </a:ext>
            </a:extLst>
          </p:cNvPr>
          <p:cNvSpPr txBox="1"/>
          <p:nvPr/>
        </p:nvSpPr>
        <p:spPr>
          <a:xfrm>
            <a:off x="4317393" y="4582085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Rozšíření a vybavení pracoviště pro boj proti terorismu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641BDC-99A2-C85C-7173-A29BCB8DD0C4}"/>
              </a:ext>
            </a:extLst>
          </p:cNvPr>
          <p:cNvSpPr txBox="1"/>
          <p:nvPr/>
        </p:nvSpPr>
        <p:spPr>
          <a:xfrm>
            <a:off x="4324200" y="5329483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Modernizace výcvikové základny pro boj proti terorismu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23B7D7-1DF5-BDBF-4835-62B9D5EA0108}"/>
              </a:ext>
            </a:extLst>
          </p:cNvPr>
          <p:cNvSpPr txBox="1"/>
          <p:nvPr/>
        </p:nvSpPr>
        <p:spPr>
          <a:xfrm>
            <a:off x="4317393" y="6397027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Aktivity směřující k detekování, analýze a potlačení hybridního působení a dezinformací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C0778D5-585C-5190-BE31-8292877CD751}"/>
              </a:ext>
            </a:extLst>
          </p:cNvPr>
          <p:cNvSpPr txBox="1"/>
          <p:nvPr/>
        </p:nvSpPr>
        <p:spPr>
          <a:xfrm>
            <a:off x="8791735" y="4583294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 Zvýšení schopností a odbornosti v oblasti boje s terorismem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5524CB-1060-F56D-4575-FE9C3AA56B95}"/>
              </a:ext>
            </a:extLst>
          </p:cNvPr>
          <p:cNvSpPr txBox="1"/>
          <p:nvPr/>
        </p:nvSpPr>
        <p:spPr>
          <a:xfrm>
            <a:off x="8797858" y="5972427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Zlepšení odborných a jazykových kompetencí policejních specialistů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535EAAB-6046-3676-470B-3416B86122FA}"/>
              </a:ext>
            </a:extLst>
          </p:cNvPr>
          <p:cNvSpPr txBox="1"/>
          <p:nvPr/>
        </p:nvSpPr>
        <p:spPr>
          <a:xfrm>
            <a:off x="2286071" y="6523542"/>
            <a:ext cx="166676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Zvýšení schopnosti čelit hybridnímu působení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F63365-D680-9C7B-53C2-C8EAEB2CFFC7}"/>
              </a:ext>
            </a:extLst>
          </p:cNvPr>
          <p:cNvSpPr txBox="1"/>
          <p:nvPr/>
        </p:nvSpPr>
        <p:spPr>
          <a:xfrm>
            <a:off x="8788132" y="4982056"/>
            <a:ext cx="1853162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Zvýšení dosahu a kvality současných komunikačních prostředků, umožnění interoperability mezi složkami z různých členských států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0A28AF0-0BFA-DDFC-B772-5D8821C3CBF4}"/>
              </a:ext>
            </a:extLst>
          </p:cNvPr>
          <p:cNvCxnSpPr>
            <a:cxnSpLocks/>
            <a:stCxn id="36" idx="1"/>
            <a:endCxn id="65" idx="3"/>
          </p:cNvCxnSpPr>
          <p:nvPr/>
        </p:nvCxnSpPr>
        <p:spPr>
          <a:xfrm flipH="1">
            <a:off x="2004042" y="6608181"/>
            <a:ext cx="282029" cy="18095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685F00F-F3D1-FC9B-C13B-80ED46C26471}"/>
              </a:ext>
            </a:extLst>
          </p:cNvPr>
          <p:cNvCxnSpPr>
            <a:cxnSpLocks/>
            <a:stCxn id="44" idx="3"/>
            <a:endCxn id="961" idx="1"/>
          </p:cNvCxnSpPr>
          <p:nvPr/>
        </p:nvCxnSpPr>
        <p:spPr>
          <a:xfrm>
            <a:off x="2019776" y="4863109"/>
            <a:ext cx="262644" cy="13827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57D74402-3A5D-E73A-9F33-FB32BB9E746E}"/>
              </a:ext>
            </a:extLst>
          </p:cNvPr>
          <p:cNvSpPr txBox="1"/>
          <p:nvPr/>
        </p:nvSpPr>
        <p:spPr>
          <a:xfrm>
            <a:off x="282812" y="4739998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Omezený dosah současně používaných komunikačních prostředků v rámci sledování osob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43E50A5-804E-8EA1-8F09-C0CE7BE01CF3}"/>
              </a:ext>
            </a:extLst>
          </p:cNvPr>
          <p:cNvSpPr txBox="1"/>
          <p:nvPr/>
        </p:nvSpPr>
        <p:spPr>
          <a:xfrm>
            <a:off x="267793" y="5953933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Nedostatečné proškolení specialistů v oblastech boje se závažným zločinem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8C84C7-ECF7-C84C-7AED-8EBEA8BBBF08}"/>
              </a:ext>
            </a:extLst>
          </p:cNvPr>
          <p:cNvSpPr txBox="1"/>
          <p:nvPr/>
        </p:nvSpPr>
        <p:spPr>
          <a:xfrm>
            <a:off x="284711" y="3474894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Nedostatečné vybavení moderními forenzně-analytickými nástroji a techniky, případně jejich zastarávání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2087F34-197A-C0CF-2D96-375190BFEE2A}"/>
              </a:ext>
            </a:extLst>
          </p:cNvPr>
          <p:cNvSpPr txBox="1"/>
          <p:nvPr/>
        </p:nvSpPr>
        <p:spPr>
          <a:xfrm>
            <a:off x="277787" y="5210121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Nedostačující úložné kapacity pro zajištěná a zpracovávaná elektronická data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797BB7-4038-CC41-70EA-43CE371AF7BA}"/>
              </a:ext>
            </a:extLst>
          </p:cNvPr>
          <p:cNvSpPr txBox="1"/>
          <p:nvPr/>
        </p:nvSpPr>
        <p:spPr>
          <a:xfrm>
            <a:off x="274893" y="6225512"/>
            <a:ext cx="1736964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Nevyhovující školicí prostory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E9F15AE-F064-33D6-12C9-EE2B154EC912}"/>
              </a:ext>
            </a:extLst>
          </p:cNvPr>
          <p:cNvSpPr txBox="1"/>
          <p:nvPr/>
        </p:nvSpPr>
        <p:spPr>
          <a:xfrm>
            <a:off x="284488" y="3746955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Nedostatek detekčních a ochranných pomůcek pro styk s nebezpečnými látkami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DB5098-A1C6-160E-1F3C-946EF6FFB205}"/>
              </a:ext>
            </a:extLst>
          </p:cNvPr>
          <p:cNvSpPr txBox="1"/>
          <p:nvPr/>
        </p:nvSpPr>
        <p:spPr>
          <a:xfrm>
            <a:off x="281589" y="4221264"/>
            <a:ext cx="1736964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Zastaralost pracoviště v boji proti terorismu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455949F-54B7-90B8-D140-6540ACD423F3}"/>
              </a:ext>
            </a:extLst>
          </p:cNvPr>
          <p:cNvSpPr txBox="1"/>
          <p:nvPr/>
        </p:nvSpPr>
        <p:spPr>
          <a:xfrm>
            <a:off x="259188" y="5765109"/>
            <a:ext cx="1736964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Nevyhovující kapacita a vybavení výcvikové základny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C1C0A4D-E2D2-3EA3-525C-1ADA2F068FD2}"/>
              </a:ext>
            </a:extLst>
          </p:cNvPr>
          <p:cNvSpPr txBox="1"/>
          <p:nvPr/>
        </p:nvSpPr>
        <p:spPr>
          <a:xfrm>
            <a:off x="281589" y="4020947"/>
            <a:ext cx="1736964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Nedostatečné vybavení zásahových týmů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6661289-37B0-75FF-AFC5-491B40F86FF4}"/>
              </a:ext>
            </a:extLst>
          </p:cNvPr>
          <p:cNvSpPr txBox="1"/>
          <p:nvPr/>
        </p:nvSpPr>
        <p:spPr>
          <a:xfrm>
            <a:off x="267077" y="6666029"/>
            <a:ext cx="1736964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Nedostatek kapacit a absence celostního přístupu k čelení hybridnímu působení (vč. dezinformací)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84369E0-6734-C6C0-DB61-A4F7FE3272E2}"/>
              </a:ext>
            </a:extLst>
          </p:cNvPr>
          <p:cNvCxnSpPr>
            <a:cxnSpLocks/>
            <a:stCxn id="109" idx="1"/>
            <a:endCxn id="62" idx="3"/>
          </p:cNvCxnSpPr>
          <p:nvPr/>
        </p:nvCxnSpPr>
        <p:spPr>
          <a:xfrm flipH="1">
            <a:off x="1996152" y="5743869"/>
            <a:ext cx="296312" cy="10587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D10C4AD-1436-7336-B8A4-C6F20125897F}"/>
              </a:ext>
            </a:extLst>
          </p:cNvPr>
          <p:cNvCxnSpPr>
            <a:cxnSpLocks/>
            <a:stCxn id="107" idx="1"/>
            <a:endCxn id="60" idx="3"/>
          </p:cNvCxnSpPr>
          <p:nvPr/>
        </p:nvCxnSpPr>
        <p:spPr>
          <a:xfrm flipH="1" flipV="1">
            <a:off x="2018553" y="4305902"/>
            <a:ext cx="255900" cy="32435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5D71C608-5D64-E0D1-78E1-C01EECA8BDA3}"/>
              </a:ext>
            </a:extLst>
          </p:cNvPr>
          <p:cNvCxnSpPr>
            <a:cxnSpLocks/>
            <a:stCxn id="115" idx="1"/>
            <a:endCxn id="63" idx="3"/>
          </p:cNvCxnSpPr>
          <p:nvPr/>
        </p:nvCxnSpPr>
        <p:spPr>
          <a:xfrm flipH="1" flipV="1">
            <a:off x="2018554" y="4105586"/>
            <a:ext cx="267455" cy="2854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9FD7A95F-12ED-4033-9A73-DE9EEB9FD0C6}"/>
              </a:ext>
            </a:extLst>
          </p:cNvPr>
          <p:cNvSpPr txBox="1"/>
          <p:nvPr/>
        </p:nvSpPr>
        <p:spPr>
          <a:xfrm>
            <a:off x="4317393" y="4029976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Pořízení speciálního SW a detekčních a kontrolních prostředků pro zvýšení schopnosti odhalování OPL a jiných nebezpečných látek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8876871-0075-B434-B82A-4C7AD94EAE5D}"/>
              </a:ext>
            </a:extLst>
          </p:cNvPr>
          <p:cNvCxnSpPr>
            <a:cxnSpLocks/>
            <a:stCxn id="117" idx="1"/>
            <a:endCxn id="59" idx="3"/>
          </p:cNvCxnSpPr>
          <p:nvPr/>
        </p:nvCxnSpPr>
        <p:spPr>
          <a:xfrm flipH="1" flipV="1">
            <a:off x="2021452" y="3870065"/>
            <a:ext cx="272062" cy="2984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111181EB-0994-D1B9-07E4-83D2821E77FE}"/>
              </a:ext>
            </a:extLst>
          </p:cNvPr>
          <p:cNvSpPr txBox="1"/>
          <p:nvPr/>
        </p:nvSpPr>
        <p:spPr>
          <a:xfrm>
            <a:off x="4321366" y="5731737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Zajištění specializovaných školení zejména v oblasti analýzy elektronických dat, OSINT, </a:t>
            </a:r>
            <a:r>
              <a:rPr lang="cs-CZ" sz="500" err="1"/>
              <a:t>darknetu</a:t>
            </a:r>
            <a:r>
              <a:rPr lang="cs-CZ" sz="500"/>
              <a:t>, drogové problematiky apod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F513FD3-B827-3975-7897-967B7B1032A8}"/>
              </a:ext>
            </a:extLst>
          </p:cNvPr>
          <p:cNvSpPr txBox="1"/>
          <p:nvPr/>
        </p:nvSpPr>
        <p:spPr>
          <a:xfrm>
            <a:off x="4321931" y="5533477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Zajištění jazykových školení pro policejní specialisty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3583AC2-1313-78CD-36F2-614D0B84641B}"/>
              </a:ext>
            </a:extLst>
          </p:cNvPr>
          <p:cNvSpPr txBox="1"/>
          <p:nvPr/>
        </p:nvSpPr>
        <p:spPr>
          <a:xfrm>
            <a:off x="4324199" y="5997371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Sdílení zkušeností a osvědčených postupů s národními i zahraničními partnery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4463155-D87D-95BC-65FE-B6CAF92E69D0}"/>
              </a:ext>
            </a:extLst>
          </p:cNvPr>
          <p:cNvSpPr txBox="1"/>
          <p:nvPr/>
        </p:nvSpPr>
        <p:spPr>
          <a:xfrm>
            <a:off x="4317393" y="4778563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Modernizace používaných komunikačních prostředků PČR (sady osobních a vozidlových komunikátorů)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99836E8-9767-540C-4437-FC5102E480BD}"/>
              </a:ext>
            </a:extLst>
          </p:cNvPr>
          <p:cNvSpPr txBox="1"/>
          <p:nvPr/>
        </p:nvSpPr>
        <p:spPr>
          <a:xfrm>
            <a:off x="4317393" y="3754799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Modernizace a rozšíření analytických, forenzně-analytických a specializovaných pracovišť, vybavení HW a SW 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9624943-3955-0306-3D66-E77B4377E47B}"/>
              </a:ext>
            </a:extLst>
          </p:cNvPr>
          <p:cNvCxnSpPr>
            <a:cxnSpLocks/>
            <a:stCxn id="47" idx="3"/>
            <a:endCxn id="120" idx="1"/>
          </p:cNvCxnSpPr>
          <p:nvPr/>
        </p:nvCxnSpPr>
        <p:spPr>
          <a:xfrm>
            <a:off x="2021676" y="3598005"/>
            <a:ext cx="267981" cy="33447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E134EBA2-A229-6381-8C84-C139DCD75E5E}"/>
              </a:ext>
            </a:extLst>
          </p:cNvPr>
          <p:cNvSpPr txBox="1"/>
          <p:nvPr/>
        </p:nvSpPr>
        <p:spPr>
          <a:xfrm>
            <a:off x="4321931" y="6205120"/>
            <a:ext cx="2308349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Vybudování speciální multifunkční učebny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D12FC799-A774-6CE6-379F-45E656933F84}"/>
              </a:ext>
            </a:extLst>
          </p:cNvPr>
          <p:cNvCxnSpPr>
            <a:cxnSpLocks/>
            <a:stCxn id="121" idx="1"/>
            <a:endCxn id="53" idx="3"/>
          </p:cNvCxnSpPr>
          <p:nvPr/>
        </p:nvCxnSpPr>
        <p:spPr>
          <a:xfrm flipH="1">
            <a:off x="2011858" y="6227012"/>
            <a:ext cx="280607" cy="8313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C785FF4-943A-9B60-BA73-8CB871F5A788}"/>
              </a:ext>
            </a:extLst>
          </p:cNvPr>
          <p:cNvCxnSpPr>
            <a:cxnSpLocks/>
            <a:stCxn id="46" idx="3"/>
            <a:endCxn id="125" idx="1"/>
          </p:cNvCxnSpPr>
          <p:nvPr/>
        </p:nvCxnSpPr>
        <p:spPr>
          <a:xfrm flipV="1">
            <a:off x="2004758" y="5985441"/>
            <a:ext cx="281251" cy="9160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77A1FCE4-1CCF-ACE7-FEF7-3681797B212D}"/>
              </a:ext>
            </a:extLst>
          </p:cNvPr>
          <p:cNvSpPr txBox="1"/>
          <p:nvPr/>
        </p:nvSpPr>
        <p:spPr>
          <a:xfrm>
            <a:off x="4317393" y="5053740"/>
            <a:ext cx="230834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Vybudování platformy pro vytěžování dat z otevřených zdrojů a pořízení HW a SW nástrojů 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7CE115C-EFE1-507A-5670-1F62C5585BE2}"/>
              </a:ext>
            </a:extLst>
          </p:cNvPr>
          <p:cNvCxnSpPr>
            <a:cxnSpLocks/>
            <a:stCxn id="2" idx="3"/>
            <a:endCxn id="963" idx="1"/>
          </p:cNvCxnSpPr>
          <p:nvPr/>
        </p:nvCxnSpPr>
        <p:spPr>
          <a:xfrm>
            <a:off x="2016164" y="5097410"/>
            <a:ext cx="276372" cy="1886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3F246FCA-F4A9-ADF3-4D2D-5203CC590F13}"/>
              </a:ext>
            </a:extLst>
          </p:cNvPr>
          <p:cNvSpPr/>
          <p:nvPr/>
        </p:nvSpPr>
        <p:spPr>
          <a:xfrm>
            <a:off x="4255203" y="3637500"/>
            <a:ext cx="2466298" cy="3139689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6938083-DBFD-CC86-ECED-D37BF9BD047B}"/>
              </a:ext>
            </a:extLst>
          </p:cNvPr>
          <p:cNvSpPr txBox="1"/>
          <p:nvPr/>
        </p:nvSpPr>
        <p:spPr>
          <a:xfrm>
            <a:off x="8797858" y="5328692"/>
            <a:ext cx="1853162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Zvýšení schopností a odbornosti v oblasti analýzy veřejných zdrojů pro potřeby boje se závažným a organizovaným zločinem a jeho předcházení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923430D-99F8-E808-7B6A-4C0B91179B1C}"/>
              </a:ext>
            </a:extLst>
          </p:cNvPr>
          <p:cNvSpPr txBox="1"/>
          <p:nvPr/>
        </p:nvSpPr>
        <p:spPr>
          <a:xfrm>
            <a:off x="8803792" y="4047261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Efektivnější detekování zájmových zásilek a následné odhalení (identity) pachatelů trestné činnosti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83C8087-D78C-576E-16E2-40388DF5F39C}"/>
              </a:ext>
            </a:extLst>
          </p:cNvPr>
          <p:cNvSpPr txBox="1"/>
          <p:nvPr/>
        </p:nvSpPr>
        <p:spPr>
          <a:xfrm>
            <a:off x="8798835" y="4316682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Zvýšení ochrany příslušníků, již mohou přijít do kontaktu s nebezpečnou osobou či potencionálně nebezpečnou látkou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E442F8E-33EA-4B88-F356-1CF07FF6FD0F}"/>
              </a:ext>
            </a:extLst>
          </p:cNvPr>
          <p:cNvSpPr txBox="1"/>
          <p:nvPr/>
        </p:nvSpPr>
        <p:spPr>
          <a:xfrm>
            <a:off x="8805935" y="3757433"/>
            <a:ext cx="1853162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Zvýšení schopností a odbornosti v oblasti odhalování a vyšetřování závažné trestné činnosti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9D411CC-6A38-D53A-E9C3-5358A31F1F63}"/>
              </a:ext>
            </a:extLst>
          </p:cNvPr>
          <p:cNvSpPr txBox="1"/>
          <p:nvPr/>
        </p:nvSpPr>
        <p:spPr>
          <a:xfrm>
            <a:off x="2274454" y="4545616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M</a:t>
            </a:r>
            <a:r>
              <a:rPr lang="it-IT" sz="500" dirty="0"/>
              <a:t>odernizace pracoviště v boji proti terorismu</a:t>
            </a:r>
            <a:endParaRPr lang="cs-CZ" sz="500" dirty="0"/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1F7783BC-D4AD-D534-6A52-1015A2AE0C9F}"/>
              </a:ext>
            </a:extLst>
          </p:cNvPr>
          <p:cNvCxnSpPr>
            <a:cxnSpLocks/>
            <a:stCxn id="22" idx="1"/>
            <a:endCxn id="107" idx="3"/>
          </p:cNvCxnSpPr>
          <p:nvPr/>
        </p:nvCxnSpPr>
        <p:spPr>
          <a:xfrm flipH="1" flipV="1">
            <a:off x="3945636" y="4630255"/>
            <a:ext cx="371756" cy="364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8735FBE4-09C6-C469-6C3E-2814337D2F8A}"/>
              </a:ext>
            </a:extLst>
          </p:cNvPr>
          <p:cNvSpPr txBox="1"/>
          <p:nvPr/>
        </p:nvSpPr>
        <p:spPr>
          <a:xfrm>
            <a:off x="2292465" y="5659231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Modernizace výcvikových prvků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173F51D-3ABB-7F75-75D9-3D46E7F9831A}"/>
              </a:ext>
            </a:extLst>
          </p:cNvPr>
          <p:cNvCxnSpPr>
            <a:cxnSpLocks/>
            <a:stCxn id="26" idx="1"/>
            <a:endCxn id="109" idx="3"/>
          </p:cNvCxnSpPr>
          <p:nvPr/>
        </p:nvCxnSpPr>
        <p:spPr>
          <a:xfrm flipH="1">
            <a:off x="3963647" y="5414121"/>
            <a:ext cx="360552" cy="3297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81C9A00-5E35-BEBF-F5F8-1A34FE8A0ABD}"/>
              </a:ext>
            </a:extLst>
          </p:cNvPr>
          <p:cNvCxnSpPr>
            <a:cxnSpLocks/>
            <a:stCxn id="33" idx="1"/>
            <a:endCxn id="36" idx="3"/>
          </p:cNvCxnSpPr>
          <p:nvPr/>
        </p:nvCxnSpPr>
        <p:spPr>
          <a:xfrm flipH="1">
            <a:off x="3952834" y="6520138"/>
            <a:ext cx="364559" cy="880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209ACED-BF2F-65EE-02FC-6EFD7DA4D68D}"/>
              </a:ext>
            </a:extLst>
          </p:cNvPr>
          <p:cNvGrpSpPr/>
          <p:nvPr/>
        </p:nvGrpSpPr>
        <p:grpSpPr>
          <a:xfrm>
            <a:off x="5255031" y="6665415"/>
            <a:ext cx="482603" cy="200319"/>
            <a:chOff x="4189896" y="4692443"/>
            <a:chExt cx="482603" cy="20031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9BD0E2-E814-B053-5D68-DE1BC4658483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E956329-60C5-2847-C4C7-B207005EB49B}"/>
                </a:ext>
              </a:extLst>
            </p:cNvPr>
            <p:cNvSpPr txBox="1"/>
            <p:nvPr/>
          </p:nvSpPr>
          <p:spPr>
            <a:xfrm>
              <a:off x="4285940" y="4713393"/>
              <a:ext cx="290513" cy="1692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500"/>
                <a:t>SC3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A8D6B311-9A47-7E21-9545-24F2E9201BD0}"/>
              </a:ext>
            </a:extLst>
          </p:cNvPr>
          <p:cNvSpPr txBox="1"/>
          <p:nvPr/>
        </p:nvSpPr>
        <p:spPr>
          <a:xfrm>
            <a:off x="2286009" y="4267908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Kvalitní ochranné vybavení a technika pro specializované složky bojující s terorismem </a:t>
            </a: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38E2B5E-B1C1-D857-AF78-2575E9174AE1}"/>
              </a:ext>
            </a:extLst>
          </p:cNvPr>
          <p:cNvCxnSpPr>
            <a:cxnSpLocks/>
            <a:stCxn id="8" idx="1"/>
            <a:endCxn id="115" idx="3"/>
          </p:cNvCxnSpPr>
          <p:nvPr/>
        </p:nvCxnSpPr>
        <p:spPr>
          <a:xfrm flipH="1" flipV="1">
            <a:off x="3957191" y="4391018"/>
            <a:ext cx="367008" cy="435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D631EF16-7A81-EAAF-04A2-3FB918EDF332}"/>
              </a:ext>
            </a:extLst>
          </p:cNvPr>
          <p:cNvSpPr txBox="1"/>
          <p:nvPr/>
        </p:nvSpPr>
        <p:spPr>
          <a:xfrm>
            <a:off x="2293515" y="4083917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Efektivnější detekce drog a dalších nebezpečných látek 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B6554E9-14FD-E086-1E1D-19C531D2D3D3}"/>
              </a:ext>
            </a:extLst>
          </p:cNvPr>
          <p:cNvCxnSpPr>
            <a:cxnSpLocks/>
            <a:stCxn id="70" idx="1"/>
            <a:endCxn id="117" idx="3"/>
          </p:cNvCxnSpPr>
          <p:nvPr/>
        </p:nvCxnSpPr>
        <p:spPr>
          <a:xfrm flipH="1">
            <a:off x="3964698" y="4153087"/>
            <a:ext cx="352695" cy="154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2D77EF52-4964-B278-47EE-A5DABE085E20}"/>
              </a:ext>
            </a:extLst>
          </p:cNvPr>
          <p:cNvSpPr txBox="1"/>
          <p:nvPr/>
        </p:nvSpPr>
        <p:spPr>
          <a:xfrm>
            <a:off x="2289657" y="3809371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Pořízení vybavení a techniky pro odhalování a vyšetřování závažné trestné činnosti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7AA5F22-64AE-6258-BA45-85A4AE708795}"/>
              </a:ext>
            </a:extLst>
          </p:cNvPr>
          <p:cNvSpPr txBox="1"/>
          <p:nvPr/>
        </p:nvSpPr>
        <p:spPr>
          <a:xfrm>
            <a:off x="2292465" y="6142373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Kvalitní zázemí pro vzdělávací aktivity 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05589191-1E5A-7C9B-2E60-03DAEA9F4246}"/>
              </a:ext>
            </a:extLst>
          </p:cNvPr>
          <p:cNvCxnSpPr>
            <a:cxnSpLocks/>
            <a:stCxn id="92" idx="1"/>
            <a:endCxn id="121" idx="3"/>
          </p:cNvCxnSpPr>
          <p:nvPr/>
        </p:nvCxnSpPr>
        <p:spPr>
          <a:xfrm flipH="1" flipV="1">
            <a:off x="3963648" y="6227012"/>
            <a:ext cx="358283" cy="6274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7D0A7545-29B3-0549-CDEB-57D031C2A06F}"/>
              </a:ext>
            </a:extLst>
          </p:cNvPr>
          <p:cNvCxnSpPr>
            <a:cxnSpLocks/>
            <a:stCxn id="120" idx="3"/>
            <a:endCxn id="85" idx="1"/>
          </p:cNvCxnSpPr>
          <p:nvPr/>
        </p:nvCxnSpPr>
        <p:spPr>
          <a:xfrm flipV="1">
            <a:off x="3960840" y="3877909"/>
            <a:ext cx="356553" cy="545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D121D923-3832-A69C-9772-2D335ABFA6AC}"/>
              </a:ext>
            </a:extLst>
          </p:cNvPr>
          <p:cNvSpPr txBox="1"/>
          <p:nvPr/>
        </p:nvSpPr>
        <p:spPr>
          <a:xfrm>
            <a:off x="2286009" y="5862330"/>
            <a:ext cx="167118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Vzdělávací aktivity umožňující držet krok s pachateli závažných trestních činů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61C23BD1-39BD-6414-8A70-7756A038FC26}"/>
              </a:ext>
            </a:extLst>
          </p:cNvPr>
          <p:cNvCxnSpPr>
            <a:cxnSpLocks/>
            <a:stCxn id="125" idx="3"/>
            <a:endCxn id="73" idx="1"/>
          </p:cNvCxnSpPr>
          <p:nvPr/>
        </p:nvCxnSpPr>
        <p:spPr>
          <a:xfrm flipV="1">
            <a:off x="3957191" y="5854848"/>
            <a:ext cx="364174" cy="13059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C10C9ED-1500-1807-2FB6-D8E682554B1A}"/>
              </a:ext>
            </a:extLst>
          </p:cNvPr>
          <p:cNvCxnSpPr>
            <a:cxnSpLocks/>
            <a:stCxn id="125" idx="3"/>
            <a:endCxn id="74" idx="1"/>
          </p:cNvCxnSpPr>
          <p:nvPr/>
        </p:nvCxnSpPr>
        <p:spPr>
          <a:xfrm flipV="1">
            <a:off x="3957192" y="5618116"/>
            <a:ext cx="364739" cy="36732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0" name="Straight Connector 959">
            <a:extLst>
              <a:ext uri="{FF2B5EF4-FFF2-40B4-BE49-F238E27FC236}">
                <a16:creationId xmlns:a16="http://schemas.microsoft.com/office/drawing/2014/main" id="{6ACDE0F4-5874-39F9-A1E6-0E934089E1FA}"/>
              </a:ext>
            </a:extLst>
          </p:cNvPr>
          <p:cNvCxnSpPr>
            <a:cxnSpLocks/>
            <a:stCxn id="125" idx="3"/>
            <a:endCxn id="77" idx="1"/>
          </p:cNvCxnSpPr>
          <p:nvPr/>
        </p:nvCxnSpPr>
        <p:spPr>
          <a:xfrm>
            <a:off x="3957192" y="5985441"/>
            <a:ext cx="367007" cy="965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1" name="TextBox 960">
            <a:extLst>
              <a:ext uri="{FF2B5EF4-FFF2-40B4-BE49-F238E27FC236}">
                <a16:creationId xmlns:a16="http://schemas.microsoft.com/office/drawing/2014/main" id="{1A4B7006-9AB7-6F74-B3DD-8C77F9C3D6DE}"/>
              </a:ext>
            </a:extLst>
          </p:cNvPr>
          <p:cNvSpPr txBox="1"/>
          <p:nvPr/>
        </p:nvSpPr>
        <p:spPr>
          <a:xfrm>
            <a:off x="2282421" y="4916745"/>
            <a:ext cx="1671183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 dirty="0"/>
              <a:t>Přechod na GSM řešení komunikace</a:t>
            </a:r>
            <a:endParaRPr lang="cs-CZ" sz="500" dirty="0"/>
          </a:p>
        </p:txBody>
      </p:sp>
      <p:cxnSp>
        <p:nvCxnSpPr>
          <p:cNvPr id="962" name="Straight Connector 961">
            <a:extLst>
              <a:ext uri="{FF2B5EF4-FFF2-40B4-BE49-F238E27FC236}">
                <a16:creationId xmlns:a16="http://schemas.microsoft.com/office/drawing/2014/main" id="{13125098-D5A0-7038-80B9-948C153DF6D6}"/>
              </a:ext>
            </a:extLst>
          </p:cNvPr>
          <p:cNvCxnSpPr>
            <a:cxnSpLocks/>
            <a:stCxn id="961" idx="3"/>
            <a:endCxn id="80" idx="1"/>
          </p:cNvCxnSpPr>
          <p:nvPr/>
        </p:nvCxnSpPr>
        <p:spPr>
          <a:xfrm flipV="1">
            <a:off x="3953604" y="4901673"/>
            <a:ext cx="363789" cy="997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3" name="TextBox 962">
            <a:extLst>
              <a:ext uri="{FF2B5EF4-FFF2-40B4-BE49-F238E27FC236}">
                <a16:creationId xmlns:a16="http://schemas.microsoft.com/office/drawing/2014/main" id="{5259CB80-5389-30C8-EBD3-2BA113002BC7}"/>
              </a:ext>
            </a:extLst>
          </p:cNvPr>
          <p:cNvSpPr txBox="1"/>
          <p:nvPr/>
        </p:nvSpPr>
        <p:spPr>
          <a:xfrm>
            <a:off x="2292537" y="5124494"/>
            <a:ext cx="1671183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500"/>
              <a:t>Zajištění odpovídající kapacity pro efektivní zajištění, zpracování, vyhodnocení a analýzu velkého objemu </a:t>
            </a:r>
          </a:p>
          <a:p>
            <a:r>
              <a:rPr lang="pl-PL" sz="500"/>
              <a:t>elektronických dat </a:t>
            </a:r>
            <a:endParaRPr lang="cs-CZ" sz="500"/>
          </a:p>
        </p:txBody>
      </p:sp>
      <p:cxnSp>
        <p:nvCxnSpPr>
          <p:cNvPr id="964" name="Straight Connector 963">
            <a:extLst>
              <a:ext uri="{FF2B5EF4-FFF2-40B4-BE49-F238E27FC236}">
                <a16:creationId xmlns:a16="http://schemas.microsoft.com/office/drawing/2014/main" id="{BC86194F-B22E-ADEA-0D1B-62ED73B3C2C8}"/>
              </a:ext>
            </a:extLst>
          </p:cNvPr>
          <p:cNvCxnSpPr>
            <a:cxnSpLocks/>
            <a:stCxn id="49" idx="3"/>
            <a:endCxn id="963" idx="1"/>
          </p:cNvCxnSpPr>
          <p:nvPr/>
        </p:nvCxnSpPr>
        <p:spPr>
          <a:xfrm flipV="1">
            <a:off x="2014752" y="5286077"/>
            <a:ext cx="277785" cy="4715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5" name="Straight Connector 964">
            <a:extLst>
              <a:ext uri="{FF2B5EF4-FFF2-40B4-BE49-F238E27FC236}">
                <a16:creationId xmlns:a16="http://schemas.microsoft.com/office/drawing/2014/main" id="{0F7DF6CF-B129-DCB3-6BB6-BFB7F9DFA652}"/>
              </a:ext>
            </a:extLst>
          </p:cNvPr>
          <p:cNvCxnSpPr>
            <a:cxnSpLocks/>
            <a:stCxn id="963" idx="3"/>
            <a:endCxn id="96" idx="1"/>
          </p:cNvCxnSpPr>
          <p:nvPr/>
        </p:nvCxnSpPr>
        <p:spPr>
          <a:xfrm flipV="1">
            <a:off x="3963720" y="5176850"/>
            <a:ext cx="353673" cy="10922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6" name="Straight Connector 965">
            <a:extLst>
              <a:ext uri="{FF2B5EF4-FFF2-40B4-BE49-F238E27FC236}">
                <a16:creationId xmlns:a16="http://schemas.microsoft.com/office/drawing/2014/main" id="{60121D92-7813-4A99-3596-048233B20F14}"/>
              </a:ext>
            </a:extLst>
          </p:cNvPr>
          <p:cNvCxnSpPr>
            <a:cxnSpLocks/>
            <a:stCxn id="132" idx="1"/>
            <a:endCxn id="33" idx="3"/>
          </p:cNvCxnSpPr>
          <p:nvPr/>
        </p:nvCxnSpPr>
        <p:spPr>
          <a:xfrm flipH="1">
            <a:off x="6625741" y="6410565"/>
            <a:ext cx="2180194" cy="1095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9" name="Straight Connector 968">
            <a:extLst>
              <a:ext uri="{FF2B5EF4-FFF2-40B4-BE49-F238E27FC236}">
                <a16:creationId xmlns:a16="http://schemas.microsoft.com/office/drawing/2014/main" id="{096D104C-B2EF-6D3D-9322-19C39F66C85A}"/>
              </a:ext>
            </a:extLst>
          </p:cNvPr>
          <p:cNvCxnSpPr>
            <a:cxnSpLocks/>
            <a:stCxn id="1059" idx="2"/>
            <a:endCxn id="26" idx="3"/>
          </p:cNvCxnSpPr>
          <p:nvPr/>
        </p:nvCxnSpPr>
        <p:spPr>
          <a:xfrm flipH="1">
            <a:off x="6632549" y="5153137"/>
            <a:ext cx="910483" cy="26098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1" name="Straight Connector 970">
            <a:extLst>
              <a:ext uri="{FF2B5EF4-FFF2-40B4-BE49-F238E27FC236}">
                <a16:creationId xmlns:a16="http://schemas.microsoft.com/office/drawing/2014/main" id="{398ECC5E-61A9-1AF9-852A-222F5D956C69}"/>
              </a:ext>
            </a:extLst>
          </p:cNvPr>
          <p:cNvCxnSpPr>
            <a:cxnSpLocks/>
            <a:stCxn id="1157" idx="2"/>
            <a:endCxn id="22" idx="3"/>
          </p:cNvCxnSpPr>
          <p:nvPr/>
        </p:nvCxnSpPr>
        <p:spPr>
          <a:xfrm flipH="1">
            <a:off x="6625741" y="4585509"/>
            <a:ext cx="900214" cy="812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1" name="Straight Connector 980">
            <a:extLst>
              <a:ext uri="{FF2B5EF4-FFF2-40B4-BE49-F238E27FC236}">
                <a16:creationId xmlns:a16="http://schemas.microsoft.com/office/drawing/2014/main" id="{F3AC7A99-9F07-CA42-25FA-6939AD9EA80C}"/>
              </a:ext>
            </a:extLst>
          </p:cNvPr>
          <p:cNvCxnSpPr>
            <a:cxnSpLocks/>
            <a:stCxn id="269" idx="2"/>
            <a:endCxn id="80" idx="3"/>
          </p:cNvCxnSpPr>
          <p:nvPr/>
        </p:nvCxnSpPr>
        <p:spPr>
          <a:xfrm flipH="1">
            <a:off x="6625741" y="4848755"/>
            <a:ext cx="913740" cy="5291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6" name="Straight Connector 985">
            <a:extLst>
              <a:ext uri="{FF2B5EF4-FFF2-40B4-BE49-F238E27FC236}">
                <a16:creationId xmlns:a16="http://schemas.microsoft.com/office/drawing/2014/main" id="{6DC49D21-C05C-5F49-87A6-4EB0736F61CB}"/>
              </a:ext>
            </a:extLst>
          </p:cNvPr>
          <p:cNvCxnSpPr>
            <a:cxnSpLocks/>
            <a:stCxn id="264" idx="2"/>
            <a:endCxn id="96" idx="3"/>
          </p:cNvCxnSpPr>
          <p:nvPr/>
        </p:nvCxnSpPr>
        <p:spPr>
          <a:xfrm flipH="1" flipV="1">
            <a:off x="6625741" y="5176850"/>
            <a:ext cx="923358" cy="2741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7" name="Straight Connector 986">
            <a:extLst>
              <a:ext uri="{FF2B5EF4-FFF2-40B4-BE49-F238E27FC236}">
                <a16:creationId xmlns:a16="http://schemas.microsoft.com/office/drawing/2014/main" id="{729EC011-9E5F-257A-534A-6D57889C192F}"/>
              </a:ext>
            </a:extLst>
          </p:cNvPr>
          <p:cNvCxnSpPr>
            <a:cxnSpLocks/>
            <a:stCxn id="288" idx="2"/>
            <a:endCxn id="85" idx="3"/>
          </p:cNvCxnSpPr>
          <p:nvPr/>
        </p:nvCxnSpPr>
        <p:spPr>
          <a:xfrm flipH="1" flipV="1">
            <a:off x="6625741" y="3877909"/>
            <a:ext cx="405326" cy="44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2" name="Straight Connector 991">
            <a:extLst>
              <a:ext uri="{FF2B5EF4-FFF2-40B4-BE49-F238E27FC236}">
                <a16:creationId xmlns:a16="http://schemas.microsoft.com/office/drawing/2014/main" id="{5097A5DA-FD7F-DB70-30CC-987F26B8342E}"/>
              </a:ext>
            </a:extLst>
          </p:cNvPr>
          <p:cNvCxnSpPr>
            <a:cxnSpLocks/>
            <a:stCxn id="35" idx="1"/>
            <a:endCxn id="92" idx="3"/>
          </p:cNvCxnSpPr>
          <p:nvPr/>
        </p:nvCxnSpPr>
        <p:spPr>
          <a:xfrm flipH="1">
            <a:off x="6630280" y="6095538"/>
            <a:ext cx="2167579" cy="19422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3" name="TextBox 992">
            <a:extLst>
              <a:ext uri="{FF2B5EF4-FFF2-40B4-BE49-F238E27FC236}">
                <a16:creationId xmlns:a16="http://schemas.microsoft.com/office/drawing/2014/main" id="{92BEDF7C-AB4E-F91B-B2BD-5DD388BAF103}"/>
              </a:ext>
            </a:extLst>
          </p:cNvPr>
          <p:cNvSpPr txBox="1"/>
          <p:nvPr/>
        </p:nvSpPr>
        <p:spPr>
          <a:xfrm>
            <a:off x="10840370" y="5021861"/>
            <a:ext cx="129775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/>
              <a:t>Snižování závažné trestné činnosti a její rychlejší a efektivnější odhalování </a:t>
            </a:r>
          </a:p>
        </p:txBody>
      </p:sp>
      <p:cxnSp>
        <p:nvCxnSpPr>
          <p:cNvPr id="998" name="Straight Connector 997">
            <a:extLst>
              <a:ext uri="{FF2B5EF4-FFF2-40B4-BE49-F238E27FC236}">
                <a16:creationId xmlns:a16="http://schemas.microsoft.com/office/drawing/2014/main" id="{E8CAC8D2-96E7-AD33-6012-85143F26B5C0}"/>
              </a:ext>
            </a:extLst>
          </p:cNvPr>
          <p:cNvCxnSpPr>
            <a:cxnSpLocks/>
            <a:stCxn id="993" idx="1"/>
            <a:endCxn id="106" idx="3"/>
          </p:cNvCxnSpPr>
          <p:nvPr/>
        </p:nvCxnSpPr>
        <p:spPr>
          <a:xfrm flipH="1" flipV="1">
            <a:off x="10659097" y="3880543"/>
            <a:ext cx="181272" cy="126442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0" name="Straight Connector 999">
            <a:extLst>
              <a:ext uri="{FF2B5EF4-FFF2-40B4-BE49-F238E27FC236}">
                <a16:creationId xmlns:a16="http://schemas.microsoft.com/office/drawing/2014/main" id="{2975382F-7FE8-FC45-DDF1-C3276E534989}"/>
              </a:ext>
            </a:extLst>
          </p:cNvPr>
          <p:cNvCxnSpPr>
            <a:cxnSpLocks/>
            <a:stCxn id="993" idx="1"/>
            <a:endCxn id="100" idx="3"/>
          </p:cNvCxnSpPr>
          <p:nvPr/>
        </p:nvCxnSpPr>
        <p:spPr>
          <a:xfrm flipH="1">
            <a:off x="10651021" y="5144972"/>
            <a:ext cx="189349" cy="34530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2" name="Straight Connector 1001">
            <a:extLst>
              <a:ext uri="{FF2B5EF4-FFF2-40B4-BE49-F238E27FC236}">
                <a16:creationId xmlns:a16="http://schemas.microsoft.com/office/drawing/2014/main" id="{E6565CB3-B36B-37B7-9CE5-CC9660D98F34}"/>
              </a:ext>
            </a:extLst>
          </p:cNvPr>
          <p:cNvCxnSpPr>
            <a:cxnSpLocks/>
            <a:stCxn id="993" idx="1"/>
            <a:endCxn id="38" idx="3"/>
          </p:cNvCxnSpPr>
          <p:nvPr/>
        </p:nvCxnSpPr>
        <p:spPr>
          <a:xfrm flipH="1" flipV="1">
            <a:off x="10641295" y="5143639"/>
            <a:ext cx="199075" cy="13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4" name="Straight Connector 1003">
            <a:extLst>
              <a:ext uri="{FF2B5EF4-FFF2-40B4-BE49-F238E27FC236}">
                <a16:creationId xmlns:a16="http://schemas.microsoft.com/office/drawing/2014/main" id="{FA628A3A-0D44-79D6-F0AD-8F2BF54698B7}"/>
              </a:ext>
            </a:extLst>
          </p:cNvPr>
          <p:cNvCxnSpPr>
            <a:cxnSpLocks/>
            <a:stCxn id="35" idx="3"/>
            <a:endCxn id="993" idx="1"/>
          </p:cNvCxnSpPr>
          <p:nvPr/>
        </p:nvCxnSpPr>
        <p:spPr>
          <a:xfrm flipV="1">
            <a:off x="10651021" y="5144971"/>
            <a:ext cx="189349" cy="9505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9" name="Straight Connector 1008">
            <a:extLst>
              <a:ext uri="{FF2B5EF4-FFF2-40B4-BE49-F238E27FC236}">
                <a16:creationId xmlns:a16="http://schemas.microsoft.com/office/drawing/2014/main" id="{73E4E381-1AF5-5680-A5FE-B2037DF8532A}"/>
              </a:ext>
            </a:extLst>
          </p:cNvPr>
          <p:cNvCxnSpPr>
            <a:cxnSpLocks/>
            <a:stCxn id="101" idx="3"/>
            <a:endCxn id="993" idx="1"/>
          </p:cNvCxnSpPr>
          <p:nvPr/>
        </p:nvCxnSpPr>
        <p:spPr>
          <a:xfrm>
            <a:off x="10656955" y="4170371"/>
            <a:ext cx="183415" cy="9746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1" name="Straight Connector 1010">
            <a:extLst>
              <a:ext uri="{FF2B5EF4-FFF2-40B4-BE49-F238E27FC236}">
                <a16:creationId xmlns:a16="http://schemas.microsoft.com/office/drawing/2014/main" id="{03DC36AE-B362-A7D8-D198-A92F37AFF665}"/>
              </a:ext>
            </a:extLst>
          </p:cNvPr>
          <p:cNvCxnSpPr>
            <a:cxnSpLocks/>
            <a:stCxn id="34" idx="3"/>
            <a:endCxn id="993" idx="1"/>
          </p:cNvCxnSpPr>
          <p:nvPr/>
        </p:nvCxnSpPr>
        <p:spPr>
          <a:xfrm>
            <a:off x="10644897" y="4667933"/>
            <a:ext cx="195472" cy="47703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3" name="Straight Connector 1012">
            <a:extLst>
              <a:ext uri="{FF2B5EF4-FFF2-40B4-BE49-F238E27FC236}">
                <a16:creationId xmlns:a16="http://schemas.microsoft.com/office/drawing/2014/main" id="{2AA9D2CD-6BFC-6F03-C751-53A5D833481B}"/>
              </a:ext>
            </a:extLst>
          </p:cNvPr>
          <p:cNvCxnSpPr>
            <a:cxnSpLocks/>
            <a:stCxn id="102" idx="3"/>
            <a:endCxn id="993" idx="1"/>
          </p:cNvCxnSpPr>
          <p:nvPr/>
        </p:nvCxnSpPr>
        <p:spPr>
          <a:xfrm>
            <a:off x="10651997" y="4439793"/>
            <a:ext cx="188372" cy="70517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6999737F-4B67-1B1C-AB30-D18353AD5025}"/>
              </a:ext>
            </a:extLst>
          </p:cNvPr>
          <p:cNvSpPr txBox="1"/>
          <p:nvPr/>
        </p:nvSpPr>
        <p:spPr>
          <a:xfrm>
            <a:off x="8805935" y="6325926"/>
            <a:ext cx="1853162" cy="169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500" dirty="0"/>
              <a:t>Posílení odolnosti státu a společnosti vůči hybridnímu působení </a:t>
            </a:r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6CC54EF7-69BB-2073-7311-144AFB06515A}"/>
              </a:ext>
            </a:extLst>
          </p:cNvPr>
          <p:cNvSpPr/>
          <p:nvPr/>
        </p:nvSpPr>
        <p:spPr>
          <a:xfrm>
            <a:off x="222666" y="3440267"/>
            <a:ext cx="1851698" cy="109554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sp>
        <p:nvSpPr>
          <p:cNvPr id="1054" name="Oval 1053">
            <a:extLst>
              <a:ext uri="{FF2B5EF4-FFF2-40B4-BE49-F238E27FC236}">
                <a16:creationId xmlns:a16="http://schemas.microsoft.com/office/drawing/2014/main" id="{C33EDBC4-9AB4-BBED-21C5-0866130802D9}"/>
              </a:ext>
            </a:extLst>
          </p:cNvPr>
          <p:cNvSpPr/>
          <p:nvPr/>
        </p:nvSpPr>
        <p:spPr>
          <a:xfrm>
            <a:off x="512579" y="4449968"/>
            <a:ext cx="1289127" cy="171694"/>
          </a:xfrm>
          <a:prstGeom prst="ellipse">
            <a:avLst/>
          </a:prstGeom>
          <a:solidFill>
            <a:srgbClr val="FFF2CC"/>
          </a:solidFill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Vybavení </a:t>
            </a:r>
          </a:p>
        </p:txBody>
      </p:sp>
      <p:sp>
        <p:nvSpPr>
          <p:cNvPr id="1063" name="Rectangle 1062">
            <a:extLst>
              <a:ext uri="{FF2B5EF4-FFF2-40B4-BE49-F238E27FC236}">
                <a16:creationId xmlns:a16="http://schemas.microsoft.com/office/drawing/2014/main" id="{844DB933-08D8-147D-B424-71B78CF58E27}"/>
              </a:ext>
            </a:extLst>
          </p:cNvPr>
          <p:cNvSpPr/>
          <p:nvPr/>
        </p:nvSpPr>
        <p:spPr>
          <a:xfrm>
            <a:off x="223277" y="4682913"/>
            <a:ext cx="1851698" cy="88985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grpSp>
        <p:nvGrpSpPr>
          <p:cNvPr id="1064" name="Group 1063">
            <a:extLst>
              <a:ext uri="{FF2B5EF4-FFF2-40B4-BE49-F238E27FC236}">
                <a16:creationId xmlns:a16="http://schemas.microsoft.com/office/drawing/2014/main" id="{B6BE757C-E00A-078C-EE59-8716F263F084}"/>
              </a:ext>
            </a:extLst>
          </p:cNvPr>
          <p:cNvGrpSpPr/>
          <p:nvPr/>
        </p:nvGrpSpPr>
        <p:grpSpPr>
          <a:xfrm>
            <a:off x="512579" y="5474392"/>
            <a:ext cx="1289127" cy="182223"/>
            <a:chOff x="4189896" y="4692443"/>
            <a:chExt cx="482603" cy="212603"/>
          </a:xfrm>
          <a:solidFill>
            <a:srgbClr val="FFF2CC"/>
          </a:solidFill>
        </p:grpSpPr>
        <p:sp>
          <p:nvSpPr>
            <p:cNvPr id="1067" name="Oval 1066">
              <a:extLst>
                <a:ext uri="{FF2B5EF4-FFF2-40B4-BE49-F238E27FC236}">
                  <a16:creationId xmlns:a16="http://schemas.microsoft.com/office/drawing/2014/main" id="{8C8609D5-6A28-585A-5107-CE2AC83A6367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069" name="TextBox 1068">
              <a:extLst>
                <a:ext uri="{FF2B5EF4-FFF2-40B4-BE49-F238E27FC236}">
                  <a16:creationId xmlns:a16="http://schemas.microsoft.com/office/drawing/2014/main" id="{A80E667C-4CB9-ACF7-AF3E-F53B0CE970D3}"/>
                </a:ext>
              </a:extLst>
            </p:cNvPr>
            <p:cNvSpPr txBox="1"/>
            <p:nvPr/>
          </p:nvSpPr>
          <p:spPr>
            <a:xfrm>
              <a:off x="4264105" y="4707547"/>
              <a:ext cx="343709" cy="19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500" dirty="0"/>
                <a:t>Data a technologie </a:t>
              </a:r>
            </a:p>
          </p:txBody>
        </p:sp>
      </p:grpSp>
      <p:sp>
        <p:nvSpPr>
          <p:cNvPr id="1081" name="Rectangle 1080">
            <a:extLst>
              <a:ext uri="{FF2B5EF4-FFF2-40B4-BE49-F238E27FC236}">
                <a16:creationId xmlns:a16="http://schemas.microsoft.com/office/drawing/2014/main" id="{18279AC5-1269-937A-84B1-582412176DD5}"/>
              </a:ext>
            </a:extLst>
          </p:cNvPr>
          <p:cNvSpPr/>
          <p:nvPr/>
        </p:nvSpPr>
        <p:spPr>
          <a:xfrm>
            <a:off x="222666" y="5719851"/>
            <a:ext cx="1851698" cy="77898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500"/>
          </a:p>
        </p:txBody>
      </p:sp>
      <p:grpSp>
        <p:nvGrpSpPr>
          <p:cNvPr id="1082" name="Group 1081">
            <a:extLst>
              <a:ext uri="{FF2B5EF4-FFF2-40B4-BE49-F238E27FC236}">
                <a16:creationId xmlns:a16="http://schemas.microsoft.com/office/drawing/2014/main" id="{4DC44029-2931-A57C-5498-2C8E9C821B02}"/>
              </a:ext>
            </a:extLst>
          </p:cNvPr>
          <p:cNvGrpSpPr/>
          <p:nvPr/>
        </p:nvGrpSpPr>
        <p:grpSpPr>
          <a:xfrm>
            <a:off x="507526" y="6412811"/>
            <a:ext cx="1289127" cy="182223"/>
            <a:chOff x="4189896" y="4692443"/>
            <a:chExt cx="482603" cy="212603"/>
          </a:xfrm>
          <a:solidFill>
            <a:srgbClr val="FFF2CC"/>
          </a:solidFill>
        </p:grpSpPr>
        <p:sp>
          <p:nvSpPr>
            <p:cNvPr id="1083" name="Oval 1082">
              <a:extLst>
                <a:ext uri="{FF2B5EF4-FFF2-40B4-BE49-F238E27FC236}">
                  <a16:creationId xmlns:a16="http://schemas.microsoft.com/office/drawing/2014/main" id="{73643B4A-64FA-AA04-DFF4-7843A010DA8D}"/>
                </a:ext>
              </a:extLst>
            </p:cNvPr>
            <p:cNvSpPr/>
            <p:nvPr/>
          </p:nvSpPr>
          <p:spPr>
            <a:xfrm>
              <a:off x="4189896" y="4692443"/>
              <a:ext cx="482603" cy="200319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500"/>
            </a:p>
          </p:txBody>
        </p:sp>
        <p:sp>
          <p:nvSpPr>
            <p:cNvPr id="1084" name="TextBox 1083">
              <a:extLst>
                <a:ext uri="{FF2B5EF4-FFF2-40B4-BE49-F238E27FC236}">
                  <a16:creationId xmlns:a16="http://schemas.microsoft.com/office/drawing/2014/main" id="{6D2D9AF0-2B4C-3D7D-A5CC-1E9B7D41E1AC}"/>
                </a:ext>
              </a:extLst>
            </p:cNvPr>
            <p:cNvSpPr txBox="1"/>
            <p:nvPr/>
          </p:nvSpPr>
          <p:spPr>
            <a:xfrm>
              <a:off x="4264105" y="4707547"/>
              <a:ext cx="343709" cy="19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500" dirty="0"/>
                <a:t>Personální zajištění  </a:t>
              </a:r>
            </a:p>
          </p:txBody>
        </p:sp>
      </p:grpSp>
      <p:cxnSp>
        <p:nvCxnSpPr>
          <p:cNvPr id="1192" name="Straight Connector 1191">
            <a:extLst>
              <a:ext uri="{FF2B5EF4-FFF2-40B4-BE49-F238E27FC236}">
                <a16:creationId xmlns:a16="http://schemas.microsoft.com/office/drawing/2014/main" id="{AB3A62E3-569A-038D-B5BB-101AB5E6E517}"/>
              </a:ext>
            </a:extLst>
          </p:cNvPr>
          <p:cNvCxnSpPr>
            <a:cxnSpLocks/>
            <a:stCxn id="132" idx="3"/>
            <a:endCxn id="993" idx="1"/>
          </p:cNvCxnSpPr>
          <p:nvPr/>
        </p:nvCxnSpPr>
        <p:spPr>
          <a:xfrm flipV="1">
            <a:off x="10659097" y="5144972"/>
            <a:ext cx="181272" cy="126559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2DD692BE-4D70-464D-D8F5-04310A7AEC0C}"/>
              </a:ext>
            </a:extLst>
          </p:cNvPr>
          <p:cNvSpPr/>
          <p:nvPr/>
        </p:nvSpPr>
        <p:spPr>
          <a:xfrm>
            <a:off x="7543032" y="1811092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031030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7F73AA4-EDE7-6256-2254-9778E4EEEC25}"/>
              </a:ext>
            </a:extLst>
          </p:cNvPr>
          <p:cNvCxnSpPr>
            <a:cxnSpLocks/>
            <a:stCxn id="17" idx="6"/>
            <a:endCxn id="297" idx="1"/>
          </p:cNvCxnSpPr>
          <p:nvPr/>
        </p:nvCxnSpPr>
        <p:spPr>
          <a:xfrm flipV="1">
            <a:off x="8073285" y="1902013"/>
            <a:ext cx="732651" cy="3083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9EEE832F-BC20-1104-FFE9-6FD028895623}"/>
              </a:ext>
            </a:extLst>
          </p:cNvPr>
          <p:cNvSpPr/>
          <p:nvPr/>
        </p:nvSpPr>
        <p:spPr>
          <a:xfrm>
            <a:off x="7543032" y="1538867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031030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652854D-D958-C121-4E6D-FFFC3CFC845C}"/>
              </a:ext>
            </a:extLst>
          </p:cNvPr>
          <p:cNvCxnSpPr>
            <a:cxnSpLocks/>
            <a:stCxn id="30" idx="6"/>
            <a:endCxn id="296" idx="1"/>
          </p:cNvCxnSpPr>
          <p:nvPr/>
        </p:nvCxnSpPr>
        <p:spPr>
          <a:xfrm flipV="1">
            <a:off x="8073285" y="1622506"/>
            <a:ext cx="732651" cy="381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1720CCFC-8225-1D2B-2212-BD9DFCDE1917}"/>
              </a:ext>
            </a:extLst>
          </p:cNvPr>
          <p:cNvSpPr/>
          <p:nvPr/>
        </p:nvSpPr>
        <p:spPr>
          <a:xfrm>
            <a:off x="7044399" y="1286313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031060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AEA89DDF-7884-C1D5-6549-86CB304148ED}"/>
              </a:ext>
            </a:extLst>
          </p:cNvPr>
          <p:cNvCxnSpPr>
            <a:cxnSpLocks/>
            <a:stCxn id="75" idx="6"/>
            <a:endCxn id="976" idx="2"/>
          </p:cNvCxnSpPr>
          <p:nvPr/>
        </p:nvCxnSpPr>
        <p:spPr>
          <a:xfrm>
            <a:off x="7574652" y="1408066"/>
            <a:ext cx="439455" cy="73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Oval 121">
            <a:extLst>
              <a:ext uri="{FF2B5EF4-FFF2-40B4-BE49-F238E27FC236}">
                <a16:creationId xmlns:a16="http://schemas.microsoft.com/office/drawing/2014/main" id="{309D12F3-D334-B35B-8D1E-7B44156CE098}"/>
              </a:ext>
            </a:extLst>
          </p:cNvPr>
          <p:cNvSpPr/>
          <p:nvPr/>
        </p:nvSpPr>
        <p:spPr>
          <a:xfrm>
            <a:off x="7046540" y="985811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031040</a:t>
            </a:r>
          </a:p>
        </p:txBody>
      </p:sp>
      <p:sp>
        <p:nvSpPr>
          <p:cNvPr id="976" name="Oval 975">
            <a:extLst>
              <a:ext uri="{FF2B5EF4-FFF2-40B4-BE49-F238E27FC236}">
                <a16:creationId xmlns:a16="http://schemas.microsoft.com/office/drawing/2014/main" id="{EEC4B811-FA3E-988E-8ED3-621946B78BF3}"/>
              </a:ext>
            </a:extLst>
          </p:cNvPr>
          <p:cNvSpPr/>
          <p:nvPr/>
        </p:nvSpPr>
        <p:spPr>
          <a:xfrm>
            <a:off x="8014107" y="1293617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031010</a:t>
            </a:r>
          </a:p>
        </p:txBody>
      </p:sp>
      <p:cxnSp>
        <p:nvCxnSpPr>
          <p:cNvPr id="988" name="Straight Connector 987">
            <a:extLst>
              <a:ext uri="{FF2B5EF4-FFF2-40B4-BE49-F238E27FC236}">
                <a16:creationId xmlns:a16="http://schemas.microsoft.com/office/drawing/2014/main" id="{6DB05BCF-3C7A-2264-47B4-E96AC23D0502}"/>
              </a:ext>
            </a:extLst>
          </p:cNvPr>
          <p:cNvCxnSpPr>
            <a:cxnSpLocks/>
            <a:stCxn id="976" idx="6"/>
            <a:endCxn id="295" idx="1"/>
          </p:cNvCxnSpPr>
          <p:nvPr/>
        </p:nvCxnSpPr>
        <p:spPr>
          <a:xfrm>
            <a:off x="8544359" y="1415370"/>
            <a:ext cx="261576" cy="45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4" name="Oval 993">
            <a:extLst>
              <a:ext uri="{FF2B5EF4-FFF2-40B4-BE49-F238E27FC236}">
                <a16:creationId xmlns:a16="http://schemas.microsoft.com/office/drawing/2014/main" id="{C831EBED-D0CC-CF8B-D8B4-F9ED1106AF77}"/>
              </a:ext>
            </a:extLst>
          </p:cNvPr>
          <p:cNvSpPr/>
          <p:nvPr/>
        </p:nvSpPr>
        <p:spPr>
          <a:xfrm>
            <a:off x="7990678" y="990439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031060</a:t>
            </a:r>
          </a:p>
        </p:txBody>
      </p:sp>
      <p:cxnSp>
        <p:nvCxnSpPr>
          <p:cNvPr id="995" name="Straight Connector 994">
            <a:extLst>
              <a:ext uri="{FF2B5EF4-FFF2-40B4-BE49-F238E27FC236}">
                <a16:creationId xmlns:a16="http://schemas.microsoft.com/office/drawing/2014/main" id="{89692204-5FEA-5DDA-059D-68ADB1A0E202}"/>
              </a:ext>
            </a:extLst>
          </p:cNvPr>
          <p:cNvCxnSpPr>
            <a:cxnSpLocks/>
            <a:stCxn id="122" idx="6"/>
            <a:endCxn id="994" idx="2"/>
          </p:cNvCxnSpPr>
          <p:nvPr/>
        </p:nvCxnSpPr>
        <p:spPr>
          <a:xfrm>
            <a:off x="7576793" y="1107564"/>
            <a:ext cx="413885" cy="462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3" name="Straight Connector 1002">
            <a:extLst>
              <a:ext uri="{FF2B5EF4-FFF2-40B4-BE49-F238E27FC236}">
                <a16:creationId xmlns:a16="http://schemas.microsoft.com/office/drawing/2014/main" id="{A8DABB53-1D3F-FEEA-CEB9-94D1EFDA2FC7}"/>
              </a:ext>
            </a:extLst>
          </p:cNvPr>
          <p:cNvCxnSpPr>
            <a:cxnSpLocks/>
            <a:stCxn id="994" idx="6"/>
            <a:endCxn id="292" idx="1"/>
          </p:cNvCxnSpPr>
          <p:nvPr/>
        </p:nvCxnSpPr>
        <p:spPr>
          <a:xfrm>
            <a:off x="8520931" y="1112193"/>
            <a:ext cx="285005" cy="667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0" name="Oval 1009">
            <a:extLst>
              <a:ext uri="{FF2B5EF4-FFF2-40B4-BE49-F238E27FC236}">
                <a16:creationId xmlns:a16="http://schemas.microsoft.com/office/drawing/2014/main" id="{E1D80D91-D39E-F91F-4E63-D7C4F8E14189}"/>
              </a:ext>
            </a:extLst>
          </p:cNvPr>
          <p:cNvSpPr/>
          <p:nvPr/>
        </p:nvSpPr>
        <p:spPr>
          <a:xfrm>
            <a:off x="7044399" y="694608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031030</a:t>
            </a:r>
          </a:p>
        </p:txBody>
      </p:sp>
      <p:sp>
        <p:nvSpPr>
          <p:cNvPr id="1014" name="Oval 1013">
            <a:extLst>
              <a:ext uri="{FF2B5EF4-FFF2-40B4-BE49-F238E27FC236}">
                <a16:creationId xmlns:a16="http://schemas.microsoft.com/office/drawing/2014/main" id="{5049469C-7F5F-DBAC-7F6A-CA7E5424BE61}"/>
              </a:ext>
            </a:extLst>
          </p:cNvPr>
          <p:cNvSpPr/>
          <p:nvPr/>
        </p:nvSpPr>
        <p:spPr>
          <a:xfrm>
            <a:off x="7964159" y="697000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031060</a:t>
            </a:r>
          </a:p>
        </p:txBody>
      </p:sp>
      <p:cxnSp>
        <p:nvCxnSpPr>
          <p:cNvPr id="1015" name="Straight Connector 1014">
            <a:extLst>
              <a:ext uri="{FF2B5EF4-FFF2-40B4-BE49-F238E27FC236}">
                <a16:creationId xmlns:a16="http://schemas.microsoft.com/office/drawing/2014/main" id="{271D34E2-85CC-C8A6-AEF7-DFDC0DE962B5}"/>
              </a:ext>
            </a:extLst>
          </p:cNvPr>
          <p:cNvCxnSpPr>
            <a:cxnSpLocks/>
            <a:stCxn id="1010" idx="6"/>
            <a:endCxn id="1014" idx="2"/>
          </p:cNvCxnSpPr>
          <p:nvPr/>
        </p:nvCxnSpPr>
        <p:spPr>
          <a:xfrm>
            <a:off x="7574652" y="816361"/>
            <a:ext cx="389507" cy="239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9" name="Straight Connector 1018">
            <a:extLst>
              <a:ext uri="{FF2B5EF4-FFF2-40B4-BE49-F238E27FC236}">
                <a16:creationId xmlns:a16="http://schemas.microsoft.com/office/drawing/2014/main" id="{30D4409D-BB2C-7069-0A73-E125C8B97470}"/>
              </a:ext>
            </a:extLst>
          </p:cNvPr>
          <p:cNvCxnSpPr>
            <a:cxnSpLocks/>
            <a:stCxn id="1014" idx="6"/>
            <a:endCxn id="294" idx="1"/>
          </p:cNvCxnSpPr>
          <p:nvPr/>
        </p:nvCxnSpPr>
        <p:spPr>
          <a:xfrm>
            <a:off x="8494411" y="818754"/>
            <a:ext cx="311524" cy="8064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128">
            <a:extLst>
              <a:ext uri="{FF2B5EF4-FFF2-40B4-BE49-F238E27FC236}">
                <a16:creationId xmlns:a16="http://schemas.microsoft.com/office/drawing/2014/main" id="{D6834027-BB1D-B465-C944-886031D50312}"/>
              </a:ext>
            </a:extLst>
          </p:cNvPr>
          <p:cNvSpPr/>
          <p:nvPr/>
        </p:nvSpPr>
        <p:spPr>
          <a:xfrm>
            <a:off x="7034258" y="2457794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032210</a:t>
            </a: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E813F40E-FF14-DC2D-7976-358A3FD317E4}"/>
              </a:ext>
            </a:extLst>
          </p:cNvPr>
          <p:cNvCxnSpPr>
            <a:cxnSpLocks/>
            <a:stCxn id="129" idx="6"/>
            <a:endCxn id="157" idx="2"/>
          </p:cNvCxnSpPr>
          <p:nvPr/>
        </p:nvCxnSpPr>
        <p:spPr>
          <a:xfrm flipV="1">
            <a:off x="7564511" y="2535663"/>
            <a:ext cx="453145" cy="4388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>
            <a:extLst>
              <a:ext uri="{FF2B5EF4-FFF2-40B4-BE49-F238E27FC236}">
                <a16:creationId xmlns:a16="http://schemas.microsoft.com/office/drawing/2014/main" id="{6725486A-3E19-F927-A94C-68B74E7788B8}"/>
              </a:ext>
            </a:extLst>
          </p:cNvPr>
          <p:cNvSpPr/>
          <p:nvPr/>
        </p:nvSpPr>
        <p:spPr>
          <a:xfrm>
            <a:off x="7044399" y="2719180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032012</a:t>
            </a: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090ACB8B-AF82-66D1-2541-75CB69C5A486}"/>
              </a:ext>
            </a:extLst>
          </p:cNvPr>
          <p:cNvSpPr/>
          <p:nvPr/>
        </p:nvSpPr>
        <p:spPr>
          <a:xfrm>
            <a:off x="7543032" y="2987610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032110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BC15F0F1-7F9D-80BC-1670-78DF8FCFEF68}"/>
              </a:ext>
            </a:extLst>
          </p:cNvPr>
          <p:cNvCxnSpPr>
            <a:cxnSpLocks/>
            <a:stCxn id="142" idx="6"/>
            <a:endCxn id="291" idx="1"/>
          </p:cNvCxnSpPr>
          <p:nvPr/>
        </p:nvCxnSpPr>
        <p:spPr>
          <a:xfrm flipV="1">
            <a:off x="8073285" y="3057071"/>
            <a:ext cx="739751" cy="5229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Oval 146">
            <a:extLst>
              <a:ext uri="{FF2B5EF4-FFF2-40B4-BE49-F238E27FC236}">
                <a16:creationId xmlns:a16="http://schemas.microsoft.com/office/drawing/2014/main" id="{94B0ED53-C9C4-3D56-35E3-18B3B7E4DD7A}"/>
              </a:ext>
            </a:extLst>
          </p:cNvPr>
          <p:cNvSpPr/>
          <p:nvPr/>
        </p:nvSpPr>
        <p:spPr>
          <a:xfrm>
            <a:off x="8008549" y="2699735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032090</a:t>
            </a:r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50F8252A-A8FC-13FE-F93F-3A6D1EF53404}"/>
              </a:ext>
            </a:extLst>
          </p:cNvPr>
          <p:cNvCxnSpPr>
            <a:cxnSpLocks/>
            <a:stCxn id="140" idx="6"/>
            <a:endCxn id="147" idx="2"/>
          </p:cNvCxnSpPr>
          <p:nvPr/>
        </p:nvCxnSpPr>
        <p:spPr>
          <a:xfrm flipV="1">
            <a:off x="7574652" y="2821489"/>
            <a:ext cx="433897" cy="1944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57780463-6093-C83D-6E6E-555958F293D3}"/>
              </a:ext>
            </a:extLst>
          </p:cNvPr>
          <p:cNvCxnSpPr>
            <a:cxnSpLocks/>
            <a:stCxn id="147" idx="6"/>
            <a:endCxn id="305" idx="1"/>
          </p:cNvCxnSpPr>
          <p:nvPr/>
        </p:nvCxnSpPr>
        <p:spPr>
          <a:xfrm flipV="1">
            <a:off x="8538801" y="2811070"/>
            <a:ext cx="274234" cy="104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Oval 156">
            <a:extLst>
              <a:ext uri="{FF2B5EF4-FFF2-40B4-BE49-F238E27FC236}">
                <a16:creationId xmlns:a16="http://schemas.microsoft.com/office/drawing/2014/main" id="{A4F99C3E-823B-0999-0E51-A4543AFF2D94}"/>
              </a:ext>
            </a:extLst>
          </p:cNvPr>
          <p:cNvSpPr/>
          <p:nvPr/>
        </p:nvSpPr>
        <p:spPr>
          <a:xfrm>
            <a:off x="8017656" y="2413910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032230</a:t>
            </a: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1CB4C7D3-2B36-001B-239A-4B8D7F47B404}"/>
              </a:ext>
            </a:extLst>
          </p:cNvPr>
          <p:cNvCxnSpPr>
            <a:cxnSpLocks/>
            <a:stCxn id="157" idx="6"/>
            <a:endCxn id="290" idx="1"/>
          </p:cNvCxnSpPr>
          <p:nvPr/>
        </p:nvCxnSpPr>
        <p:spPr>
          <a:xfrm>
            <a:off x="8547909" y="2535664"/>
            <a:ext cx="265127" cy="1000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656671D7-4187-5757-CAFA-D8E1D22D48CB}"/>
              </a:ext>
            </a:extLst>
          </p:cNvPr>
          <p:cNvCxnSpPr>
            <a:cxnSpLocks/>
            <a:stCxn id="177" idx="2"/>
            <a:endCxn id="74" idx="3"/>
          </p:cNvCxnSpPr>
          <p:nvPr/>
        </p:nvCxnSpPr>
        <p:spPr>
          <a:xfrm flipH="1">
            <a:off x="6630280" y="5580903"/>
            <a:ext cx="400789" cy="3721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9A77FC5A-E0B6-DF10-64AF-C7DFD868B804}"/>
              </a:ext>
            </a:extLst>
          </p:cNvPr>
          <p:cNvCxnSpPr>
            <a:cxnSpLocks/>
            <a:endCxn id="73" idx="3"/>
          </p:cNvCxnSpPr>
          <p:nvPr/>
        </p:nvCxnSpPr>
        <p:spPr>
          <a:xfrm flipH="1" flipV="1">
            <a:off x="6629715" y="5854848"/>
            <a:ext cx="404927" cy="2528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2D0F7EED-8A6E-EBFC-152A-EE6C244B6D2F}"/>
              </a:ext>
            </a:extLst>
          </p:cNvPr>
          <p:cNvCxnSpPr>
            <a:cxnSpLocks/>
            <a:stCxn id="35" idx="1"/>
            <a:endCxn id="77" idx="3"/>
          </p:cNvCxnSpPr>
          <p:nvPr/>
        </p:nvCxnSpPr>
        <p:spPr>
          <a:xfrm flipH="1" flipV="1">
            <a:off x="6632548" y="6082009"/>
            <a:ext cx="2165311" cy="1352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Oval 176">
            <a:extLst>
              <a:ext uri="{FF2B5EF4-FFF2-40B4-BE49-F238E27FC236}">
                <a16:creationId xmlns:a16="http://schemas.microsoft.com/office/drawing/2014/main" id="{C527C129-EFE3-0E6F-BF5F-04E9EE564C71}"/>
              </a:ext>
            </a:extLst>
          </p:cNvPr>
          <p:cNvSpPr/>
          <p:nvPr/>
        </p:nvSpPr>
        <p:spPr>
          <a:xfrm>
            <a:off x="7031069" y="5459150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033010</a:t>
            </a: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CDD01CFD-7D3E-5629-9828-A4D1614489A2}"/>
              </a:ext>
            </a:extLst>
          </p:cNvPr>
          <p:cNvSpPr/>
          <p:nvPr/>
        </p:nvSpPr>
        <p:spPr>
          <a:xfrm>
            <a:off x="7990678" y="5533476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033130</a:t>
            </a: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41234035-CCC6-AECE-564F-56F6C1CFCBD3}"/>
              </a:ext>
            </a:extLst>
          </p:cNvPr>
          <p:cNvSpPr/>
          <p:nvPr/>
        </p:nvSpPr>
        <p:spPr>
          <a:xfrm>
            <a:off x="7990678" y="5820833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033130</a:t>
            </a:r>
          </a:p>
        </p:txBody>
      </p: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2222AD8D-3541-F62F-5854-FC19E16BD24E}"/>
              </a:ext>
            </a:extLst>
          </p:cNvPr>
          <p:cNvCxnSpPr>
            <a:cxnSpLocks/>
            <a:stCxn id="185" idx="2"/>
            <a:endCxn id="177" idx="6"/>
          </p:cNvCxnSpPr>
          <p:nvPr/>
        </p:nvCxnSpPr>
        <p:spPr>
          <a:xfrm flipH="1" flipV="1">
            <a:off x="7561321" y="5580903"/>
            <a:ext cx="429356" cy="7432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Straight Connector 1023">
            <a:extLst>
              <a:ext uri="{FF2B5EF4-FFF2-40B4-BE49-F238E27FC236}">
                <a16:creationId xmlns:a16="http://schemas.microsoft.com/office/drawing/2014/main" id="{8837B8ED-DAAB-8FFF-3B7E-E54A85716A9D}"/>
              </a:ext>
            </a:extLst>
          </p:cNvPr>
          <p:cNvCxnSpPr>
            <a:cxnSpLocks/>
            <a:stCxn id="186" idx="2"/>
            <a:endCxn id="1055" idx="6"/>
          </p:cNvCxnSpPr>
          <p:nvPr/>
        </p:nvCxnSpPr>
        <p:spPr>
          <a:xfrm flipH="1" flipV="1">
            <a:off x="7555709" y="5878472"/>
            <a:ext cx="434969" cy="641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Straight Connector 1026">
            <a:extLst>
              <a:ext uri="{FF2B5EF4-FFF2-40B4-BE49-F238E27FC236}">
                <a16:creationId xmlns:a16="http://schemas.microsoft.com/office/drawing/2014/main" id="{00A84550-7C79-BD61-1B12-4953C5D9698A}"/>
              </a:ext>
            </a:extLst>
          </p:cNvPr>
          <p:cNvCxnSpPr>
            <a:cxnSpLocks/>
            <a:stCxn id="35" idx="1"/>
            <a:endCxn id="186" idx="6"/>
          </p:cNvCxnSpPr>
          <p:nvPr/>
        </p:nvCxnSpPr>
        <p:spPr>
          <a:xfrm flipH="1" flipV="1">
            <a:off x="8520930" y="5942587"/>
            <a:ext cx="276928" cy="15295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Straight Connector 1029">
            <a:extLst>
              <a:ext uri="{FF2B5EF4-FFF2-40B4-BE49-F238E27FC236}">
                <a16:creationId xmlns:a16="http://schemas.microsoft.com/office/drawing/2014/main" id="{16AEA69A-8C10-5391-EA7E-404EC88C0282}"/>
              </a:ext>
            </a:extLst>
          </p:cNvPr>
          <p:cNvCxnSpPr>
            <a:cxnSpLocks/>
            <a:stCxn id="35" idx="1"/>
            <a:endCxn id="185" idx="6"/>
          </p:cNvCxnSpPr>
          <p:nvPr/>
        </p:nvCxnSpPr>
        <p:spPr>
          <a:xfrm flipH="1" flipV="1">
            <a:off x="8520930" y="5655229"/>
            <a:ext cx="276928" cy="4403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5" name="Oval 1054">
            <a:extLst>
              <a:ext uri="{FF2B5EF4-FFF2-40B4-BE49-F238E27FC236}">
                <a16:creationId xmlns:a16="http://schemas.microsoft.com/office/drawing/2014/main" id="{8C0DE8A4-3AC3-CB8E-FD31-A869878DF017}"/>
              </a:ext>
            </a:extLst>
          </p:cNvPr>
          <p:cNvSpPr/>
          <p:nvPr/>
        </p:nvSpPr>
        <p:spPr>
          <a:xfrm>
            <a:off x="7025456" y="5756718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033010</a:t>
            </a:r>
          </a:p>
        </p:txBody>
      </p:sp>
      <p:sp>
        <p:nvSpPr>
          <p:cNvPr id="1059" name="Oval 1058">
            <a:extLst>
              <a:ext uri="{FF2B5EF4-FFF2-40B4-BE49-F238E27FC236}">
                <a16:creationId xmlns:a16="http://schemas.microsoft.com/office/drawing/2014/main" id="{5D36CC62-5E83-28A4-90C5-6AC9FFB3DEA1}"/>
              </a:ext>
            </a:extLst>
          </p:cNvPr>
          <p:cNvSpPr/>
          <p:nvPr/>
        </p:nvSpPr>
        <p:spPr>
          <a:xfrm>
            <a:off x="7543032" y="5031384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033030</a:t>
            </a:r>
          </a:p>
        </p:txBody>
      </p:sp>
      <p:cxnSp>
        <p:nvCxnSpPr>
          <p:cNvPr id="1061" name="Straight Connector 1060">
            <a:extLst>
              <a:ext uri="{FF2B5EF4-FFF2-40B4-BE49-F238E27FC236}">
                <a16:creationId xmlns:a16="http://schemas.microsoft.com/office/drawing/2014/main" id="{421C7B79-74AA-4FC6-F593-EE1688C1E5B2}"/>
              </a:ext>
            </a:extLst>
          </p:cNvPr>
          <p:cNvCxnSpPr>
            <a:cxnSpLocks/>
            <a:stCxn id="34" idx="1"/>
            <a:endCxn id="1059" idx="6"/>
          </p:cNvCxnSpPr>
          <p:nvPr/>
        </p:nvCxnSpPr>
        <p:spPr>
          <a:xfrm flipH="1">
            <a:off x="8073285" y="4667933"/>
            <a:ext cx="718451" cy="48520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Oval 263">
            <a:extLst>
              <a:ext uri="{FF2B5EF4-FFF2-40B4-BE49-F238E27FC236}">
                <a16:creationId xmlns:a16="http://schemas.microsoft.com/office/drawing/2014/main" id="{92212933-ABBF-ED5A-4502-C08049C77CD5}"/>
              </a:ext>
            </a:extLst>
          </p:cNvPr>
          <p:cNvSpPr/>
          <p:nvPr/>
        </p:nvSpPr>
        <p:spPr>
          <a:xfrm>
            <a:off x="7549100" y="5329257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033050</a:t>
            </a:r>
          </a:p>
        </p:txBody>
      </p: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E2564C8D-5A5A-B04C-B448-C508180475DC}"/>
              </a:ext>
            </a:extLst>
          </p:cNvPr>
          <p:cNvCxnSpPr>
            <a:cxnSpLocks/>
            <a:stCxn id="100" idx="1"/>
            <a:endCxn id="264" idx="6"/>
          </p:cNvCxnSpPr>
          <p:nvPr/>
        </p:nvCxnSpPr>
        <p:spPr>
          <a:xfrm flipH="1" flipV="1">
            <a:off x="8079352" y="5451010"/>
            <a:ext cx="718506" cy="392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Oval 268">
            <a:extLst>
              <a:ext uri="{FF2B5EF4-FFF2-40B4-BE49-F238E27FC236}">
                <a16:creationId xmlns:a16="http://schemas.microsoft.com/office/drawing/2014/main" id="{4AEB9AAA-1E2C-798D-445B-829822EC4AED}"/>
              </a:ext>
            </a:extLst>
          </p:cNvPr>
          <p:cNvSpPr/>
          <p:nvPr/>
        </p:nvSpPr>
        <p:spPr>
          <a:xfrm>
            <a:off x="7539482" y="4727002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033050</a:t>
            </a:r>
          </a:p>
        </p:txBody>
      </p: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FB2B49ED-EEDD-F56A-2AB9-86EFDEAFCE1F}"/>
              </a:ext>
            </a:extLst>
          </p:cNvPr>
          <p:cNvCxnSpPr>
            <a:cxnSpLocks/>
            <a:stCxn id="38" idx="1"/>
            <a:endCxn id="269" idx="6"/>
          </p:cNvCxnSpPr>
          <p:nvPr/>
        </p:nvCxnSpPr>
        <p:spPr>
          <a:xfrm flipH="1" flipV="1">
            <a:off x="8069734" y="4848756"/>
            <a:ext cx="718398" cy="29488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Oval 287">
            <a:extLst>
              <a:ext uri="{FF2B5EF4-FFF2-40B4-BE49-F238E27FC236}">
                <a16:creationId xmlns:a16="http://schemas.microsoft.com/office/drawing/2014/main" id="{396506CF-5763-4516-C9A3-25703FD9A784}"/>
              </a:ext>
            </a:extLst>
          </p:cNvPr>
          <p:cNvSpPr/>
          <p:nvPr/>
        </p:nvSpPr>
        <p:spPr>
          <a:xfrm>
            <a:off x="7031068" y="3760562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033030</a:t>
            </a:r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D0D59963-B228-EDA4-096E-AC2179E4BA45}"/>
              </a:ext>
            </a:extLst>
          </p:cNvPr>
          <p:cNvSpPr/>
          <p:nvPr/>
        </p:nvSpPr>
        <p:spPr>
          <a:xfrm>
            <a:off x="7990678" y="3759926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033050</a:t>
            </a:r>
          </a:p>
        </p:txBody>
      </p: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EB9A03CC-D353-3121-EE4B-486119C4EA51}"/>
              </a:ext>
            </a:extLst>
          </p:cNvPr>
          <p:cNvCxnSpPr>
            <a:cxnSpLocks/>
            <a:stCxn id="289" idx="2"/>
            <a:endCxn id="288" idx="6"/>
          </p:cNvCxnSpPr>
          <p:nvPr/>
        </p:nvCxnSpPr>
        <p:spPr>
          <a:xfrm flipH="1">
            <a:off x="7561321" y="3881679"/>
            <a:ext cx="429357" cy="63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F1FFADD0-6A97-E358-A4C7-EB27131D3D4D}"/>
              </a:ext>
            </a:extLst>
          </p:cNvPr>
          <p:cNvCxnSpPr>
            <a:cxnSpLocks/>
            <a:stCxn id="106" idx="1"/>
            <a:endCxn id="289" idx="6"/>
          </p:cNvCxnSpPr>
          <p:nvPr/>
        </p:nvCxnSpPr>
        <p:spPr>
          <a:xfrm flipH="1">
            <a:off x="8520931" y="3880543"/>
            <a:ext cx="285005" cy="113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602CCD0A-C642-A246-89D4-3348369B27B1}"/>
              </a:ext>
            </a:extLst>
          </p:cNvPr>
          <p:cNvCxnSpPr>
            <a:cxnSpLocks/>
            <a:stCxn id="308" idx="2"/>
            <a:endCxn id="70" idx="3"/>
          </p:cNvCxnSpPr>
          <p:nvPr/>
        </p:nvCxnSpPr>
        <p:spPr>
          <a:xfrm flipH="1" flipV="1">
            <a:off x="6625741" y="4153087"/>
            <a:ext cx="393772" cy="59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Oval 307">
            <a:extLst>
              <a:ext uri="{FF2B5EF4-FFF2-40B4-BE49-F238E27FC236}">
                <a16:creationId xmlns:a16="http://schemas.microsoft.com/office/drawing/2014/main" id="{E5BD9045-A9D6-7812-6AF4-949E402DA90A}"/>
              </a:ext>
            </a:extLst>
          </p:cNvPr>
          <p:cNvSpPr/>
          <p:nvPr/>
        </p:nvSpPr>
        <p:spPr>
          <a:xfrm>
            <a:off x="7019514" y="4037306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033030</a:t>
            </a:r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863289C9-D304-3BCD-D260-B25FA115D1E1}"/>
              </a:ext>
            </a:extLst>
          </p:cNvPr>
          <p:cNvSpPr/>
          <p:nvPr/>
        </p:nvSpPr>
        <p:spPr>
          <a:xfrm>
            <a:off x="7979124" y="4036670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033050</a:t>
            </a:r>
          </a:p>
        </p:txBody>
      </p: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031EB509-E8F1-784E-4D77-6908954C82A2}"/>
              </a:ext>
            </a:extLst>
          </p:cNvPr>
          <p:cNvCxnSpPr>
            <a:cxnSpLocks/>
            <a:stCxn id="310" idx="2"/>
            <a:endCxn id="308" idx="6"/>
          </p:cNvCxnSpPr>
          <p:nvPr/>
        </p:nvCxnSpPr>
        <p:spPr>
          <a:xfrm flipH="1">
            <a:off x="7549767" y="4158423"/>
            <a:ext cx="429357" cy="63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886E6E30-A292-1AF8-5F83-04750CB38BCB}"/>
              </a:ext>
            </a:extLst>
          </p:cNvPr>
          <p:cNvCxnSpPr>
            <a:cxnSpLocks/>
            <a:stCxn id="101" idx="1"/>
            <a:endCxn id="310" idx="6"/>
          </p:cNvCxnSpPr>
          <p:nvPr/>
        </p:nvCxnSpPr>
        <p:spPr>
          <a:xfrm flipH="1" flipV="1">
            <a:off x="8509376" y="4158423"/>
            <a:ext cx="294416" cy="119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E74D289D-A0BE-1AD3-6C85-05CA2D92A681}"/>
              </a:ext>
            </a:extLst>
          </p:cNvPr>
          <p:cNvCxnSpPr>
            <a:cxnSpLocks/>
            <a:stCxn id="319" idx="2"/>
            <a:endCxn id="8" idx="3"/>
          </p:cNvCxnSpPr>
          <p:nvPr/>
        </p:nvCxnSpPr>
        <p:spPr>
          <a:xfrm flipH="1" flipV="1">
            <a:off x="6632549" y="4434532"/>
            <a:ext cx="405325" cy="61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985501F3-3C75-41F1-E4ED-00F9A8C883AB}"/>
              </a:ext>
            </a:extLst>
          </p:cNvPr>
          <p:cNvSpPr/>
          <p:nvPr/>
        </p:nvSpPr>
        <p:spPr>
          <a:xfrm>
            <a:off x="7037874" y="4318925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033030</a:t>
            </a:r>
          </a:p>
        </p:txBody>
      </p:sp>
      <p:sp>
        <p:nvSpPr>
          <p:cNvPr id="1152" name="Oval 1151">
            <a:extLst>
              <a:ext uri="{FF2B5EF4-FFF2-40B4-BE49-F238E27FC236}">
                <a16:creationId xmlns:a16="http://schemas.microsoft.com/office/drawing/2014/main" id="{BEA61AD8-6BAC-53B6-B291-E4C4255F98B3}"/>
              </a:ext>
            </a:extLst>
          </p:cNvPr>
          <p:cNvSpPr/>
          <p:nvPr/>
        </p:nvSpPr>
        <p:spPr>
          <a:xfrm>
            <a:off x="7997484" y="4318289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033050</a:t>
            </a:r>
          </a:p>
        </p:txBody>
      </p:sp>
      <p:cxnSp>
        <p:nvCxnSpPr>
          <p:cNvPr id="1153" name="Straight Connector 1152">
            <a:extLst>
              <a:ext uri="{FF2B5EF4-FFF2-40B4-BE49-F238E27FC236}">
                <a16:creationId xmlns:a16="http://schemas.microsoft.com/office/drawing/2014/main" id="{E7529063-B20F-7416-41DC-3CE2BC98DDA0}"/>
              </a:ext>
            </a:extLst>
          </p:cNvPr>
          <p:cNvCxnSpPr>
            <a:cxnSpLocks/>
            <a:stCxn id="1152" idx="2"/>
            <a:endCxn id="319" idx="6"/>
          </p:cNvCxnSpPr>
          <p:nvPr/>
        </p:nvCxnSpPr>
        <p:spPr>
          <a:xfrm flipH="1">
            <a:off x="7568127" y="4440042"/>
            <a:ext cx="429357" cy="63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4" name="Straight Connector 1153">
            <a:extLst>
              <a:ext uri="{FF2B5EF4-FFF2-40B4-BE49-F238E27FC236}">
                <a16:creationId xmlns:a16="http://schemas.microsoft.com/office/drawing/2014/main" id="{881B8605-6EA3-82B9-A0FE-685EB4C57DB3}"/>
              </a:ext>
            </a:extLst>
          </p:cNvPr>
          <p:cNvCxnSpPr>
            <a:cxnSpLocks/>
            <a:stCxn id="102" idx="1"/>
            <a:endCxn id="1152" idx="6"/>
          </p:cNvCxnSpPr>
          <p:nvPr/>
        </p:nvCxnSpPr>
        <p:spPr>
          <a:xfrm flipH="1">
            <a:off x="8527737" y="4439792"/>
            <a:ext cx="271099" cy="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7" name="Oval 1156">
            <a:extLst>
              <a:ext uri="{FF2B5EF4-FFF2-40B4-BE49-F238E27FC236}">
                <a16:creationId xmlns:a16="http://schemas.microsoft.com/office/drawing/2014/main" id="{4AB3F5A4-DC45-F0D6-4E7F-66ED572F5275}"/>
              </a:ext>
            </a:extLst>
          </p:cNvPr>
          <p:cNvSpPr/>
          <p:nvPr/>
        </p:nvSpPr>
        <p:spPr>
          <a:xfrm>
            <a:off x="7525956" y="4463755"/>
            <a:ext cx="530253" cy="2435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dirty="0">
                <a:solidFill>
                  <a:schemeClr val="tx1"/>
                </a:solidFill>
              </a:rPr>
              <a:t>033030</a:t>
            </a:r>
          </a:p>
        </p:txBody>
      </p:sp>
      <p:cxnSp>
        <p:nvCxnSpPr>
          <p:cNvPr id="1159" name="Straight Connector 1158">
            <a:extLst>
              <a:ext uri="{FF2B5EF4-FFF2-40B4-BE49-F238E27FC236}">
                <a16:creationId xmlns:a16="http://schemas.microsoft.com/office/drawing/2014/main" id="{05BF489C-2981-B1D7-2551-366F7A62916A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8056209" y="4583294"/>
            <a:ext cx="735527" cy="8463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llout: Up Arrow 4">
            <a:extLst>
              <a:ext uri="{FF2B5EF4-FFF2-40B4-BE49-F238E27FC236}">
                <a16:creationId xmlns:a16="http://schemas.microsoft.com/office/drawing/2014/main" id="{36D96FDA-9D77-67C6-37AF-B505F658BF52}"/>
              </a:ext>
            </a:extLst>
          </p:cNvPr>
          <p:cNvSpPr/>
          <p:nvPr/>
        </p:nvSpPr>
        <p:spPr>
          <a:xfrm>
            <a:off x="210296" y="6839063"/>
            <a:ext cx="11933893" cy="320482"/>
          </a:xfrm>
          <a:prstGeom prst="upArrowCallout">
            <a:avLst>
              <a:gd name="adj1" fmla="val 132671"/>
              <a:gd name="adj2" fmla="val 139170"/>
              <a:gd name="adj3" fmla="val 37424"/>
              <a:gd name="adj4" fmla="val 46385"/>
            </a:avLst>
          </a:prstGeom>
          <a:noFill/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00" b="1" dirty="0">
                <a:solidFill>
                  <a:schemeClr val="tx1"/>
                </a:solidFill>
              </a:rPr>
              <a:t>VNITŘNÍ FAKTORY: </a:t>
            </a:r>
            <a:r>
              <a:rPr lang="cs-CZ" sz="500" dirty="0">
                <a:solidFill>
                  <a:schemeClr val="tx1"/>
                </a:solidFill>
              </a:rPr>
              <a:t>administrativní a personální kapacity řídícího orgánu, změna organizační struktury řídícího orgánu, spolupráce aktérů zapojených do monitorovacího výboru </a:t>
            </a:r>
          </a:p>
          <a:p>
            <a:pPr algn="ctr"/>
            <a:r>
              <a:rPr lang="cs-CZ" sz="500" b="1" dirty="0">
                <a:solidFill>
                  <a:schemeClr val="tx1"/>
                </a:solidFill>
              </a:rPr>
              <a:t>VNĚJŠÍ FAKTORY: </a:t>
            </a:r>
            <a:r>
              <a:rPr lang="cs-CZ" sz="500" dirty="0">
                <a:solidFill>
                  <a:schemeClr val="tx1"/>
                </a:solidFill>
              </a:rPr>
              <a:t>inflace, změny politických priorit na národní úrovni a úrovni EU, legislativní změny, finanční alokace OP, nové trendy v oblasti závažné trestné činnosti a </a:t>
            </a:r>
            <a:r>
              <a:rPr lang="cs-CZ" sz="500">
                <a:solidFill>
                  <a:schemeClr val="tx1"/>
                </a:solidFill>
              </a:rPr>
              <a:t>její vyšetřování, </a:t>
            </a:r>
            <a:r>
              <a:rPr lang="cs-CZ" sz="500" dirty="0">
                <a:solidFill>
                  <a:schemeClr val="tx1"/>
                </a:solidFill>
              </a:rPr>
              <a:t>proměny v mezinárodní spolupráci </a:t>
            </a:r>
          </a:p>
        </p:txBody>
      </p:sp>
    </p:spTree>
    <p:extLst>
      <p:ext uri="{BB962C8B-B14F-4D97-AF65-F5344CB8AC3E}">
        <p14:creationId xmlns:p14="http://schemas.microsoft.com/office/powerpoint/2010/main" val="2713721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6B117B0088A041AA0A0112C87630FF" ma:contentTypeVersion="4" ma:contentTypeDescription="Create a new document." ma:contentTypeScope="" ma:versionID="bc6b6955dd8d235ec2e9d0285f8c6f0e">
  <xsd:schema xmlns:xsd="http://www.w3.org/2001/XMLSchema" xmlns:xs="http://www.w3.org/2001/XMLSchema" xmlns:p="http://schemas.microsoft.com/office/2006/metadata/properties" xmlns:ns2="41d8bd85-de4c-4bfb-8844-a945ef2f8314" targetNamespace="http://schemas.microsoft.com/office/2006/metadata/properties" ma:root="true" ma:fieldsID="abb27fa50d32df703c46b9c6ad5918db" ns2:_="">
    <xsd:import namespace="41d8bd85-de4c-4bfb-8844-a945ef2f83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d8bd85-de4c-4bfb-8844-a945ef2f83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2044E4-42F5-47F5-A8F4-41A784AA84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DF1B12-2EFF-4971-BA66-54C4CB0CFF32}">
  <ds:schemaRefs>
    <ds:schemaRef ds:uri="41d8bd85-de4c-4bfb-8844-a945ef2f831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44A43A0-8DFE-4B9C-8475-0164CE266C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d8bd85-de4c-4bfb-8844-a945ef2f83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375</TotalTime>
  <Words>3663</Words>
  <Application>Microsoft Office PowerPoint</Application>
  <PresentationFormat>Custom</PresentationFormat>
  <Paragraphs>462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Kristina Chorvatova</dc:creator>
  <cp:lastModifiedBy>Kristina Chorvatova</cp:lastModifiedBy>
  <cp:revision>2</cp:revision>
  <dcterms:created xsi:type="dcterms:W3CDTF">2024-01-03T09:46:40Z</dcterms:created>
  <dcterms:modified xsi:type="dcterms:W3CDTF">2024-02-29T15:22:10Z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0x0101008A6B117B0088A041AA0A0112C87630FF</vt:lpwstr>
  </property>
</Properties>
</file>