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kraj Jihočeský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28800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652736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46051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33711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2054324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71" y="1916832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948408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345035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103859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</a:t>
            </a:r>
            <a:r>
              <a:rPr lang="cs-CZ" b="1" dirty="0" err="1" smtClean="0"/>
              <a:t>research</a:t>
            </a:r>
            <a:r>
              <a:rPr lang="cs-CZ" b="1" dirty="0" smtClean="0"/>
              <a:t> s.r.o. </a:t>
            </a:r>
            <a:r>
              <a:rPr lang="cs-CZ" dirty="0" smtClean="0"/>
              <a:t>realizovala pro Ministerstvo </a:t>
            </a:r>
            <a:r>
              <a:rPr lang="en-US" dirty="0" smtClean="0"/>
              <a:t>v</a:t>
            </a:r>
            <a:r>
              <a:rPr lang="cs-CZ" dirty="0" smtClean="0"/>
              <a:t>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err="1" smtClean="0"/>
              <a:t>repreze</a:t>
            </a:r>
            <a:r>
              <a:rPr lang="en-US" smtClean="0"/>
              <a:t>n</a:t>
            </a:r>
            <a:r>
              <a:rPr lang="cs-CZ" smtClean="0"/>
              <a:t>tativním</a:t>
            </a:r>
            <a:r>
              <a:rPr lang="cs-CZ" dirty="0" smtClean="0"/>
              <a:t>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</a:t>
                      </a:r>
                      <a:r>
                        <a:rPr lang="en-US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188</a:t>
                      </a:r>
                      <a:endParaRPr lang="cs-CZ" sz="1600" b="0" i="0" u="none" strike="noStrike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236068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28800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581869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77913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59768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61703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4B3C7C4-91E7-489A-ACE1-48D3FCF06BFE}"/>
</file>

<file path=customXml/itemProps2.xml><?xml version="1.0" encoding="utf-8"?>
<ds:datastoreItem xmlns:ds="http://schemas.openxmlformats.org/officeDocument/2006/customXml" ds:itemID="{E921701B-42C1-4680-84A8-DD02CB55743A}"/>
</file>

<file path=customXml/itemProps3.xml><?xml version="1.0" encoding="utf-8"?>
<ds:datastoreItem xmlns:ds="http://schemas.openxmlformats.org/officeDocument/2006/customXml" ds:itemID="{519534A3-CFE1-47E6-8BB0-550A683699B0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4877</TotalTime>
  <Words>1191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274</cp:revision>
  <dcterms:created xsi:type="dcterms:W3CDTF">2017-10-10T11:16:16Z</dcterms:created>
  <dcterms:modified xsi:type="dcterms:W3CDTF">2020-08-27T13:31:13Z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