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jihomoravský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796752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628800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905719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930871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66292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730" y="1700361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71" y="1772816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00808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</a:t>
            </a:r>
            <a:r>
              <a:rPr lang="cs-CZ" dirty="0" smtClean="0"/>
              <a:t>vnitra </a:t>
            </a:r>
            <a:r>
              <a:rPr lang="cs-CZ" dirty="0" smtClean="0"/>
              <a:t>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smtClean="0"/>
              <a:t>reprezentativním </a:t>
            </a:r>
            <a:r>
              <a:rPr lang="cs-CZ" dirty="0" smtClean="0"/>
              <a:t>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46858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n=3045 </a:t>
                      </a: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KRAJ: n=344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79401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725885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949921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56792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905719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C83A80-6093-473B-99CD-2104D9D4B6ED}"/>
</file>

<file path=customXml/itemProps2.xml><?xml version="1.0" encoding="utf-8"?>
<ds:datastoreItem xmlns:ds="http://schemas.openxmlformats.org/officeDocument/2006/customXml" ds:itemID="{A469A3F1-28E0-4B07-81BD-82C5A6794FFE}"/>
</file>

<file path=customXml/itemProps3.xml><?xml version="1.0" encoding="utf-8"?>
<ds:datastoreItem xmlns:ds="http://schemas.openxmlformats.org/officeDocument/2006/customXml" ds:itemID="{F74492CF-355F-4BE4-8F72-7F85A1A7F65C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4852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273</cp:revision>
  <dcterms:created xsi:type="dcterms:W3CDTF">2017-10-10T11:16:16Z</dcterms:created>
  <dcterms:modified xsi:type="dcterms:W3CDTF">2020-08-27T13:30:34Z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