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Kraj vysočina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0808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96752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556792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414" y="1772816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689695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86855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33550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844377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1845146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804392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vnitra 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reprezentativním 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KRAJ: n=152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215" y="1700808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0808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28800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833711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C551F55-8C9A-4837-8030-5870F6ACAEF5}"/>
</file>

<file path=customXml/itemProps2.xml><?xml version="1.0" encoding="utf-8"?>
<ds:datastoreItem xmlns:ds="http://schemas.openxmlformats.org/officeDocument/2006/customXml" ds:itemID="{BAB4356B-C3EF-431B-A311-76039C4F1084}"/>
</file>

<file path=customXml/itemProps3.xml><?xml version="1.0" encoding="utf-8"?>
<ds:datastoreItem xmlns:ds="http://schemas.openxmlformats.org/officeDocument/2006/customXml" ds:itemID="{09DE898A-D9C8-4CC9-ACA4-8E7A7B73ED1B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4863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274</cp:revision>
  <dcterms:created xsi:type="dcterms:W3CDTF">2017-10-10T11:16:16Z</dcterms:created>
  <dcterms:modified xsi:type="dcterms:W3CDTF">2020-08-27T13:24:22Z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