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dirty="0" smtClean="0"/>
              <a:t>kraj Plzeňský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706835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3938" y="1724744"/>
            <a:ext cx="709612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618059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8187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0225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689695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86855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33550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1772369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" y="1845146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980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752600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273027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8" y="1938338"/>
            <a:ext cx="770572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research s.r.o. </a:t>
            </a:r>
            <a:r>
              <a:rPr lang="cs-CZ" dirty="0" smtClean="0"/>
              <a:t>realizovala pro Ministerstvo vnitra 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reprezentativním 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60320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n=3045 KRAJ: n=160</a:t>
                      </a:r>
                      <a:endParaRPr lang="cs-CZ" sz="1600" b="0" i="0" u="none" strike="noStrike" kern="12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8" y="2076450"/>
            <a:ext cx="770572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1679401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8" y="1725885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733897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631776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761703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9848266-2FA5-4F4D-A54F-9EE00EC32C4D}"/>
</file>

<file path=customXml/itemProps2.xml><?xml version="1.0" encoding="utf-8"?>
<ds:datastoreItem xmlns:ds="http://schemas.openxmlformats.org/officeDocument/2006/customXml" ds:itemID="{E334A436-CE94-40CC-AB5D-05D5589DFD11}"/>
</file>

<file path=customXml/itemProps3.xml><?xml version="1.0" encoding="utf-8"?>
<ds:datastoreItem xmlns:ds="http://schemas.openxmlformats.org/officeDocument/2006/customXml" ds:itemID="{E5E1BF96-754E-49AA-8789-F597BFAC82E7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4873</TotalTime>
  <Words>1187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274</cp:revision>
  <dcterms:created xsi:type="dcterms:W3CDTF">2017-10-10T11:16:16Z</dcterms:created>
  <dcterms:modified xsi:type="dcterms:W3CDTF">2020-08-27T13:20:32Z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