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dirty="0" smtClean="0"/>
              <a:t>kraj středočeský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634827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652736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618059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736179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689695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86855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33550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772369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1845146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vnitra 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reprezentativním 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</a:t>
                      </a:r>
                      <a:r>
                        <a:rPr lang="cs-CZ" sz="16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</a:rPr>
                        <a:t>: n=384</a:t>
                      </a:r>
                      <a:endParaRPr lang="cs-CZ" sz="1600" b="0" i="0" u="none" strike="noStrike" kern="12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607393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653877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733897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631776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89695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1F60B8-A0C3-47EF-9CDB-ED5498CA4577}"/>
</file>

<file path=customXml/itemProps2.xml><?xml version="1.0" encoding="utf-8"?>
<ds:datastoreItem xmlns:ds="http://schemas.openxmlformats.org/officeDocument/2006/customXml" ds:itemID="{3C9CA938-CF83-47BF-8C9F-3B5A78E5FDCE}"/>
</file>

<file path=customXml/itemProps3.xml><?xml version="1.0" encoding="utf-8"?>
<ds:datastoreItem xmlns:ds="http://schemas.openxmlformats.org/officeDocument/2006/customXml" ds:itemID="{C8FD47B8-D989-4235-A6D1-474BA6899CB7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4881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277</cp:revision>
  <dcterms:created xsi:type="dcterms:W3CDTF">2017-10-10T11:16:16Z</dcterms:created>
  <dcterms:modified xsi:type="dcterms:W3CDTF">2020-08-27T13:23:00Z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