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dirty="0" smtClean="0"/>
              <a:t>kraj Ústecký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724744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46051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2115666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772816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858863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2270348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844377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989162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43076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2164432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417043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247875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</a:t>
            </a:r>
            <a:r>
              <a:rPr lang="cs-CZ" b="1" dirty="0" err="1" smtClean="0"/>
              <a:t>research</a:t>
            </a:r>
            <a:r>
              <a:rPr lang="cs-CZ" b="1" dirty="0" smtClean="0"/>
              <a:t> s.r.o. </a:t>
            </a:r>
            <a:r>
              <a:rPr lang="cs-CZ" dirty="0" smtClean="0"/>
              <a:t>realizovala pro Ministerstvo </a:t>
            </a:r>
            <a:r>
              <a:rPr lang="en-US" dirty="0" smtClean="0"/>
              <a:t>v</a:t>
            </a:r>
            <a:r>
              <a:rPr lang="cs-CZ" dirty="0" smtClean="0"/>
              <a:t>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err="1" smtClean="0"/>
              <a:t>repreze</a:t>
            </a:r>
            <a:r>
              <a:rPr lang="en-US" dirty="0" smtClean="0"/>
              <a:t>n</a:t>
            </a:r>
            <a:r>
              <a:rPr lang="cs-CZ" dirty="0" err="1" smtClean="0"/>
              <a:t>tativním</a:t>
            </a:r>
            <a:r>
              <a:rPr lang="cs-CZ" dirty="0" smtClean="0"/>
              <a:t>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308076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653877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05905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59768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89695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B1C7B6-6648-4376-96A1-11B56DA864FD}"/>
</file>

<file path=customXml/itemProps2.xml><?xml version="1.0" encoding="utf-8"?>
<ds:datastoreItem xmlns:ds="http://schemas.openxmlformats.org/officeDocument/2006/customXml" ds:itemID="{16289A0A-208E-4852-BBDA-CCEE5FB97AA0}"/>
</file>

<file path=customXml/itemProps3.xml><?xml version="1.0" encoding="utf-8"?>
<ds:datastoreItem xmlns:ds="http://schemas.openxmlformats.org/officeDocument/2006/customXml" ds:itemID="{49001644-C23B-4C67-91C9-7E3B37C110A5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4920</TotalTime>
  <Words>1190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277</cp:revision>
  <dcterms:created xsi:type="dcterms:W3CDTF">2017-10-10T11:16:16Z</dcterms:created>
  <dcterms:modified xsi:type="dcterms:W3CDTF">2020-08-27T13:23:51Z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