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zlínský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125" y="1700808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18059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833711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14847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844377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989162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</a:t>
            </a:r>
            <a:r>
              <a:rPr lang="cs-CZ" dirty="0" smtClean="0"/>
              <a:t>vnitra </a:t>
            </a:r>
            <a:r>
              <a:rPr lang="cs-CZ" dirty="0" smtClean="0"/>
              <a:t>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smtClean="0"/>
              <a:t>reprezentativním </a:t>
            </a:r>
            <a:r>
              <a:rPr lang="cs-CZ" dirty="0" smtClean="0"/>
              <a:t>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46858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n=3045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KRAJ: n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=168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751409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5" y="1700808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72816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28800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B20439-A9F5-44A3-A60E-A612165173CC}"/>
</file>

<file path=customXml/itemProps2.xml><?xml version="1.0" encoding="utf-8"?>
<ds:datastoreItem xmlns:ds="http://schemas.openxmlformats.org/officeDocument/2006/customXml" ds:itemID="{C7A80875-73B0-48EA-805B-8B46796FA6D8}"/>
</file>

<file path=customXml/itemProps3.xml><?xml version="1.0" encoding="utf-8"?>
<ds:datastoreItem xmlns:ds="http://schemas.openxmlformats.org/officeDocument/2006/customXml" ds:itemID="{844280A9-C9C5-472F-9ED0-3C93EFC3AB22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4861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273</cp:revision>
  <dcterms:created xsi:type="dcterms:W3CDTF">2017-10-10T11:16:16Z</dcterms:created>
  <dcterms:modified xsi:type="dcterms:W3CDTF">2020-08-27T13:26:50Z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